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flv" ContentType="video/x-fl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303.xml" ContentType="application/vnd.openxmlformats-officedocument.presentationml.tags+xml"/>
  <Override PartName="/ppt/tags/tag304.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144"/>
  </p:notesMasterIdLst>
  <p:sldIdLst>
    <p:sldId id="256" r:id="rId9"/>
    <p:sldId id="344" r:id="rId10"/>
    <p:sldId id="673" r:id="rId11"/>
    <p:sldId id="343" r:id="rId12"/>
    <p:sldId id="257" r:id="rId13"/>
    <p:sldId id="350" r:id="rId14"/>
    <p:sldId id="547" r:id="rId15"/>
    <p:sldId id="548" r:id="rId16"/>
    <p:sldId id="550" r:id="rId17"/>
    <p:sldId id="551" r:id="rId18"/>
    <p:sldId id="553" r:id="rId19"/>
    <p:sldId id="552" r:id="rId20"/>
    <p:sldId id="555" r:id="rId21"/>
    <p:sldId id="554" r:id="rId22"/>
    <p:sldId id="549" r:id="rId23"/>
    <p:sldId id="557" r:id="rId24"/>
    <p:sldId id="559" r:id="rId25"/>
    <p:sldId id="560" r:id="rId26"/>
    <p:sldId id="561" r:id="rId27"/>
    <p:sldId id="562" r:id="rId28"/>
    <p:sldId id="558" r:id="rId29"/>
    <p:sldId id="563" r:id="rId30"/>
    <p:sldId id="564" r:id="rId31"/>
    <p:sldId id="629" r:id="rId32"/>
    <p:sldId id="565" r:id="rId33"/>
    <p:sldId id="567" r:id="rId34"/>
    <p:sldId id="569" r:id="rId35"/>
    <p:sldId id="570" r:id="rId36"/>
    <p:sldId id="571" r:id="rId37"/>
    <p:sldId id="572" r:id="rId38"/>
    <p:sldId id="573" r:id="rId39"/>
    <p:sldId id="574" r:id="rId40"/>
    <p:sldId id="576" r:id="rId41"/>
    <p:sldId id="578" r:id="rId42"/>
    <p:sldId id="579" r:id="rId43"/>
    <p:sldId id="575" r:id="rId44"/>
    <p:sldId id="566" r:id="rId45"/>
    <p:sldId id="580" r:id="rId46"/>
    <p:sldId id="606" r:id="rId47"/>
    <p:sldId id="605" r:id="rId48"/>
    <p:sldId id="607" r:id="rId49"/>
    <p:sldId id="583" r:id="rId50"/>
    <p:sldId id="608" r:id="rId51"/>
    <p:sldId id="609" r:id="rId52"/>
    <p:sldId id="610" r:id="rId53"/>
    <p:sldId id="672" r:id="rId54"/>
    <p:sldId id="674" r:id="rId55"/>
    <p:sldId id="611" r:id="rId56"/>
    <p:sldId id="613" r:id="rId57"/>
    <p:sldId id="614" r:id="rId58"/>
    <p:sldId id="619" r:id="rId59"/>
    <p:sldId id="615" r:id="rId60"/>
    <p:sldId id="660" r:id="rId61"/>
    <p:sldId id="688" r:id="rId62"/>
    <p:sldId id="661" r:id="rId63"/>
    <p:sldId id="662" r:id="rId64"/>
    <p:sldId id="659" r:id="rId65"/>
    <p:sldId id="663" r:id="rId66"/>
    <p:sldId id="664" r:id="rId67"/>
    <p:sldId id="665" r:id="rId68"/>
    <p:sldId id="666" r:id="rId69"/>
    <p:sldId id="667" r:id="rId70"/>
    <p:sldId id="668" r:id="rId71"/>
    <p:sldId id="669" r:id="rId72"/>
    <p:sldId id="670" r:id="rId73"/>
    <p:sldId id="616" r:id="rId74"/>
    <p:sldId id="617" r:id="rId75"/>
    <p:sldId id="618" r:id="rId76"/>
    <p:sldId id="631" r:id="rId77"/>
    <p:sldId id="622" r:id="rId78"/>
    <p:sldId id="623" r:id="rId79"/>
    <p:sldId id="620" r:id="rId80"/>
    <p:sldId id="621" r:id="rId81"/>
    <p:sldId id="625" r:id="rId82"/>
    <p:sldId id="626" r:id="rId83"/>
    <p:sldId id="627" r:id="rId84"/>
    <p:sldId id="630" r:id="rId85"/>
    <p:sldId id="632" r:id="rId86"/>
    <p:sldId id="633" r:id="rId87"/>
    <p:sldId id="634" r:id="rId88"/>
    <p:sldId id="635" r:id="rId89"/>
    <p:sldId id="636" r:id="rId90"/>
    <p:sldId id="637" r:id="rId91"/>
    <p:sldId id="638" r:id="rId92"/>
    <p:sldId id="639" r:id="rId93"/>
    <p:sldId id="640" r:id="rId94"/>
    <p:sldId id="641" r:id="rId95"/>
    <p:sldId id="648" r:id="rId96"/>
    <p:sldId id="642" r:id="rId97"/>
    <p:sldId id="643" r:id="rId98"/>
    <p:sldId id="644" r:id="rId99"/>
    <p:sldId id="645" r:id="rId100"/>
    <p:sldId id="646" r:id="rId101"/>
    <p:sldId id="647" r:id="rId102"/>
    <p:sldId id="649" r:id="rId103"/>
    <p:sldId id="650" r:id="rId104"/>
    <p:sldId id="651" r:id="rId105"/>
    <p:sldId id="653" r:id="rId106"/>
    <p:sldId id="654" r:id="rId107"/>
    <p:sldId id="656" r:id="rId108"/>
    <p:sldId id="655" r:id="rId109"/>
    <p:sldId id="657" r:id="rId110"/>
    <p:sldId id="680" r:id="rId111"/>
    <p:sldId id="681" r:id="rId112"/>
    <p:sldId id="682" r:id="rId113"/>
    <p:sldId id="683" r:id="rId114"/>
    <p:sldId id="658" r:id="rId115"/>
    <p:sldId id="679" r:id="rId116"/>
    <p:sldId id="675" r:id="rId117"/>
    <p:sldId id="676" r:id="rId118"/>
    <p:sldId id="677" r:id="rId119"/>
    <p:sldId id="678" r:id="rId120"/>
    <p:sldId id="684" r:id="rId121"/>
    <p:sldId id="685" r:id="rId122"/>
    <p:sldId id="686" r:id="rId123"/>
    <p:sldId id="687" r:id="rId124"/>
    <p:sldId id="586" r:id="rId125"/>
    <p:sldId id="587" r:id="rId126"/>
    <p:sldId id="588" r:id="rId127"/>
    <p:sldId id="589" r:id="rId128"/>
    <p:sldId id="590" r:id="rId129"/>
    <p:sldId id="591" r:id="rId130"/>
    <p:sldId id="592" r:id="rId131"/>
    <p:sldId id="594" r:id="rId132"/>
    <p:sldId id="593" r:id="rId133"/>
    <p:sldId id="595" r:id="rId134"/>
    <p:sldId id="596" r:id="rId135"/>
    <p:sldId id="597" r:id="rId136"/>
    <p:sldId id="602" r:id="rId137"/>
    <p:sldId id="598" r:id="rId138"/>
    <p:sldId id="599" r:id="rId139"/>
    <p:sldId id="603" r:id="rId140"/>
    <p:sldId id="600" r:id="rId141"/>
    <p:sldId id="601" r:id="rId142"/>
    <p:sldId id="604" r:id="rId1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261" autoAdjust="0"/>
  </p:normalViewPr>
  <p:slideViewPr>
    <p:cSldViewPr>
      <p:cViewPr varScale="1">
        <p:scale>
          <a:sx n="94" d="100"/>
          <a:sy n="94" d="100"/>
        </p:scale>
        <p:origin x="974"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4F7601-673D-4707-A418-A9C984C9C4C2}" type="doc">
      <dgm:prSet loTypeId="urn:microsoft.com/office/officeart/2008/layout/LinedList" loCatId="list" qsTypeId="urn:microsoft.com/office/officeart/2005/8/quickstyle/simple5" qsCatId="simple" csTypeId="urn:microsoft.com/office/officeart/2005/8/colors/accent2_3" csCatId="accent2" phldr="1"/>
      <dgm:spPr/>
      <dgm:t>
        <a:bodyPr/>
        <a:lstStyle/>
        <a:p>
          <a:endParaRPr lang="zh-CN" altLang="en-US"/>
        </a:p>
      </dgm:t>
    </dgm:pt>
    <dgm:pt modelId="{8E56069D-D8EB-45F3-8DFC-77675A2D8B0B}">
      <dgm:prSet/>
      <dgm:spPr/>
      <dgm:t>
        <a:bodyPr/>
        <a:lstStyle/>
        <a:p>
          <a:pPr rtl="0"/>
          <a:r>
            <a:rPr lang="en-US" b="1" dirty="0" smtClean="0">
              <a:solidFill>
                <a:srgbClr val="0070C0"/>
              </a:solidFill>
              <a:effectLst>
                <a:outerShdw blurRad="38100" dist="38100" dir="2700000" algn="tl">
                  <a:srgbClr val="000000">
                    <a:alpha val="43137"/>
                  </a:srgbClr>
                </a:outerShdw>
              </a:effectLst>
            </a:rPr>
            <a:t>The assumptions that observation are linear functions of the state and that the next state is a linear function of the previous state are crucial for the correctness of a </a:t>
          </a:r>
          <a:r>
            <a:rPr lang="en-US" b="1" dirty="0" smtClean="0">
              <a:solidFill>
                <a:srgbClr val="FF0000"/>
              </a:solidFill>
              <a:effectLst>
                <a:outerShdw blurRad="38100" dist="38100" dir="2700000" algn="tl">
                  <a:srgbClr val="000000">
                    <a:alpha val="43137"/>
                  </a:srgbClr>
                </a:outerShdw>
              </a:effectLst>
            </a:rPr>
            <a:t>linear</a:t>
          </a:r>
          <a:r>
            <a:rPr lang="en-US" b="1" dirty="0" smtClean="0">
              <a:solidFill>
                <a:srgbClr val="0070C0"/>
              </a:solidFill>
              <a:effectLst>
                <a:outerShdw blurRad="38100" dist="38100" dir="2700000" algn="tl">
                  <a:srgbClr val="000000">
                    <a:alpha val="43137"/>
                  </a:srgbClr>
                </a:outerShdw>
              </a:effectLst>
            </a:rPr>
            <a:t> Kalman filter. </a:t>
          </a:r>
          <a:endParaRPr lang="zh-CN" b="1" dirty="0">
            <a:solidFill>
              <a:srgbClr val="0070C0"/>
            </a:solidFill>
            <a:effectLst>
              <a:outerShdw blurRad="38100" dist="38100" dir="2700000" algn="tl">
                <a:srgbClr val="000000">
                  <a:alpha val="43137"/>
                </a:srgbClr>
              </a:outerShdw>
            </a:effectLst>
          </a:endParaRPr>
        </a:p>
      </dgm:t>
    </dgm:pt>
    <dgm:pt modelId="{F561E8DD-8361-424B-8E69-631E0924A578}" type="parTrans" cxnId="{E5DE61A6-59B8-41FB-BE0E-390E06DEBEE8}">
      <dgm:prSet/>
      <dgm:spPr/>
      <dgm:t>
        <a:bodyPr/>
        <a:lstStyle/>
        <a:p>
          <a:endParaRPr lang="zh-CN" altLang="en-US"/>
        </a:p>
      </dgm:t>
    </dgm:pt>
    <dgm:pt modelId="{53FDB0E6-BB2D-4C3C-BBE4-A9D18F92EA79}" type="sibTrans" cxnId="{E5DE61A6-59B8-41FB-BE0E-390E06DEBEE8}">
      <dgm:prSet/>
      <dgm:spPr/>
      <dgm:t>
        <a:bodyPr/>
        <a:lstStyle/>
        <a:p>
          <a:endParaRPr lang="zh-CN" altLang="en-US"/>
        </a:p>
      </dgm:t>
    </dgm:pt>
    <dgm:pt modelId="{23E101BC-4E80-4DD7-9F46-C32C9C5CAA63}">
      <dgm:prSet/>
      <dgm:spPr/>
      <dgm:t>
        <a:bodyPr/>
        <a:lstStyle/>
        <a:p>
          <a:pPr rtl="0"/>
          <a:r>
            <a:rPr lang="en-US" altLang="zh-CN" b="1" dirty="0" smtClean="0">
              <a:solidFill>
                <a:srgbClr val="FF0000"/>
              </a:solidFill>
              <a:effectLst>
                <a:outerShdw blurRad="38100" dist="38100" dir="2700000" algn="tl">
                  <a:srgbClr val="000000">
                    <a:alpha val="43137"/>
                  </a:srgbClr>
                </a:outerShdw>
              </a:effectLst>
            </a:rPr>
            <a:t>Linear assumption</a:t>
          </a:r>
          <a:endParaRPr lang="zh-CN" b="1" dirty="0">
            <a:solidFill>
              <a:srgbClr val="FF0000"/>
            </a:solidFill>
            <a:effectLst>
              <a:outerShdw blurRad="38100" dist="38100" dir="2700000" algn="tl">
                <a:srgbClr val="000000">
                  <a:alpha val="43137"/>
                </a:srgbClr>
              </a:outerShdw>
            </a:effectLst>
          </a:endParaRPr>
        </a:p>
      </dgm:t>
    </dgm:pt>
    <dgm:pt modelId="{77672F5E-1020-45D7-B164-620794651BE4}" type="parTrans" cxnId="{8C213180-293F-4DA6-855B-7F16A876F014}">
      <dgm:prSet/>
      <dgm:spPr/>
      <dgm:t>
        <a:bodyPr/>
        <a:lstStyle/>
        <a:p>
          <a:endParaRPr lang="zh-CN" altLang="en-US"/>
        </a:p>
      </dgm:t>
    </dgm:pt>
    <dgm:pt modelId="{164C936C-7B6B-4129-8660-FD4D4A82E2DD}" type="sibTrans" cxnId="{8C213180-293F-4DA6-855B-7F16A876F014}">
      <dgm:prSet/>
      <dgm:spPr/>
      <dgm:t>
        <a:bodyPr/>
        <a:lstStyle/>
        <a:p>
          <a:endParaRPr lang="zh-CN" altLang="en-US"/>
        </a:p>
      </dgm:t>
    </dgm:pt>
    <dgm:pt modelId="{725D9E40-D7D1-4640-BB68-57CCD970663A}" type="pres">
      <dgm:prSet presAssocID="{8B4F7601-673D-4707-A418-A9C984C9C4C2}" presName="vert0" presStyleCnt="0">
        <dgm:presLayoutVars>
          <dgm:dir/>
          <dgm:animOne val="branch"/>
          <dgm:animLvl val="lvl"/>
        </dgm:presLayoutVars>
      </dgm:prSet>
      <dgm:spPr/>
      <dgm:t>
        <a:bodyPr/>
        <a:lstStyle/>
        <a:p>
          <a:endParaRPr lang="zh-CN" altLang="en-US"/>
        </a:p>
      </dgm:t>
    </dgm:pt>
    <dgm:pt modelId="{6BA9E74F-5F73-4AD8-B6AE-CD63D088AE15}" type="pres">
      <dgm:prSet presAssocID="{23E101BC-4E80-4DD7-9F46-C32C9C5CAA63}" presName="thickLine" presStyleLbl="alignNode1" presStyleIdx="0" presStyleCnt="1"/>
      <dgm:spPr/>
    </dgm:pt>
    <dgm:pt modelId="{FB2D7F1E-6253-417A-80D8-CE2B240895F5}" type="pres">
      <dgm:prSet presAssocID="{23E101BC-4E80-4DD7-9F46-C32C9C5CAA63}" presName="horz1" presStyleCnt="0"/>
      <dgm:spPr/>
    </dgm:pt>
    <dgm:pt modelId="{D1B57332-2901-46EA-9F66-4C4ACC4F4115}" type="pres">
      <dgm:prSet presAssocID="{23E101BC-4E80-4DD7-9F46-C32C9C5CAA63}" presName="tx1" presStyleLbl="revTx" presStyleIdx="0" presStyleCnt="2"/>
      <dgm:spPr/>
      <dgm:t>
        <a:bodyPr/>
        <a:lstStyle/>
        <a:p>
          <a:endParaRPr lang="zh-CN" altLang="en-US"/>
        </a:p>
      </dgm:t>
    </dgm:pt>
    <dgm:pt modelId="{7DB1B274-10FB-4B7B-AFEE-8C90FA91DFC0}" type="pres">
      <dgm:prSet presAssocID="{23E101BC-4E80-4DD7-9F46-C32C9C5CAA63}" presName="vert1" presStyleCnt="0"/>
      <dgm:spPr/>
    </dgm:pt>
    <dgm:pt modelId="{4754E4C4-E40E-4E8E-A5FC-B9C965EF42C3}" type="pres">
      <dgm:prSet presAssocID="{8E56069D-D8EB-45F3-8DFC-77675A2D8B0B}" presName="vertSpace2a" presStyleCnt="0"/>
      <dgm:spPr/>
    </dgm:pt>
    <dgm:pt modelId="{61B2C135-2304-462A-8BE2-96F8A9B0F591}" type="pres">
      <dgm:prSet presAssocID="{8E56069D-D8EB-45F3-8DFC-77675A2D8B0B}" presName="horz2" presStyleCnt="0"/>
      <dgm:spPr/>
    </dgm:pt>
    <dgm:pt modelId="{B77916A9-C2AF-4AE9-B73A-6F7291810828}" type="pres">
      <dgm:prSet presAssocID="{8E56069D-D8EB-45F3-8DFC-77675A2D8B0B}" presName="horzSpace2" presStyleCnt="0"/>
      <dgm:spPr/>
    </dgm:pt>
    <dgm:pt modelId="{380DE76A-7FE0-4530-BD91-B03F2020C7D3}" type="pres">
      <dgm:prSet presAssocID="{8E56069D-D8EB-45F3-8DFC-77675A2D8B0B}" presName="tx2" presStyleLbl="revTx" presStyleIdx="1" presStyleCnt="2"/>
      <dgm:spPr/>
      <dgm:t>
        <a:bodyPr/>
        <a:lstStyle/>
        <a:p>
          <a:endParaRPr lang="zh-CN" altLang="en-US"/>
        </a:p>
      </dgm:t>
    </dgm:pt>
    <dgm:pt modelId="{000FC636-508E-4AA1-9923-D0B73C6FE9BD}" type="pres">
      <dgm:prSet presAssocID="{8E56069D-D8EB-45F3-8DFC-77675A2D8B0B}" presName="vert2" presStyleCnt="0"/>
      <dgm:spPr/>
    </dgm:pt>
    <dgm:pt modelId="{CAE94A83-8F39-413B-9A41-5E633FFB516A}" type="pres">
      <dgm:prSet presAssocID="{8E56069D-D8EB-45F3-8DFC-77675A2D8B0B}" presName="thinLine2b" presStyleLbl="callout" presStyleIdx="0" presStyleCnt="1"/>
      <dgm:spPr/>
    </dgm:pt>
    <dgm:pt modelId="{90441160-2F4C-4BA1-A027-6F5A67E54484}" type="pres">
      <dgm:prSet presAssocID="{8E56069D-D8EB-45F3-8DFC-77675A2D8B0B}" presName="vertSpace2b" presStyleCnt="0"/>
      <dgm:spPr/>
    </dgm:pt>
  </dgm:ptLst>
  <dgm:cxnLst>
    <dgm:cxn modelId="{8CC4BC54-AE4C-4498-87D7-3C8EA93E579E}" type="presOf" srcId="{23E101BC-4E80-4DD7-9F46-C32C9C5CAA63}" destId="{D1B57332-2901-46EA-9F66-4C4ACC4F4115}" srcOrd="0" destOrd="0" presId="urn:microsoft.com/office/officeart/2008/layout/LinedList"/>
    <dgm:cxn modelId="{E5DE61A6-59B8-41FB-BE0E-390E06DEBEE8}" srcId="{23E101BC-4E80-4DD7-9F46-C32C9C5CAA63}" destId="{8E56069D-D8EB-45F3-8DFC-77675A2D8B0B}" srcOrd="0" destOrd="0" parTransId="{F561E8DD-8361-424B-8E69-631E0924A578}" sibTransId="{53FDB0E6-BB2D-4C3C-BBE4-A9D18F92EA79}"/>
    <dgm:cxn modelId="{161E4665-ED6F-4C34-8B79-99BA6345807A}" type="presOf" srcId="{8E56069D-D8EB-45F3-8DFC-77675A2D8B0B}" destId="{380DE76A-7FE0-4530-BD91-B03F2020C7D3}" srcOrd="0" destOrd="0" presId="urn:microsoft.com/office/officeart/2008/layout/LinedList"/>
    <dgm:cxn modelId="{2D8C4B72-5C22-4F2F-B5B8-AC38F23CC14C}" type="presOf" srcId="{8B4F7601-673D-4707-A418-A9C984C9C4C2}" destId="{725D9E40-D7D1-4640-BB68-57CCD970663A}" srcOrd="0" destOrd="0" presId="urn:microsoft.com/office/officeart/2008/layout/LinedList"/>
    <dgm:cxn modelId="{8C213180-293F-4DA6-855B-7F16A876F014}" srcId="{8B4F7601-673D-4707-A418-A9C984C9C4C2}" destId="{23E101BC-4E80-4DD7-9F46-C32C9C5CAA63}" srcOrd="0" destOrd="0" parTransId="{77672F5E-1020-45D7-B164-620794651BE4}" sibTransId="{164C936C-7B6B-4129-8660-FD4D4A82E2DD}"/>
    <dgm:cxn modelId="{E038BD19-EB09-4278-B704-6D88CE03D571}" type="presParOf" srcId="{725D9E40-D7D1-4640-BB68-57CCD970663A}" destId="{6BA9E74F-5F73-4AD8-B6AE-CD63D088AE15}" srcOrd="0" destOrd="0" presId="urn:microsoft.com/office/officeart/2008/layout/LinedList"/>
    <dgm:cxn modelId="{12DD74F8-5B68-4A5A-88DD-A1866A581AA9}" type="presParOf" srcId="{725D9E40-D7D1-4640-BB68-57CCD970663A}" destId="{FB2D7F1E-6253-417A-80D8-CE2B240895F5}" srcOrd="1" destOrd="0" presId="urn:microsoft.com/office/officeart/2008/layout/LinedList"/>
    <dgm:cxn modelId="{E81BE184-BD02-49A8-B240-5EFC522AA6C0}" type="presParOf" srcId="{FB2D7F1E-6253-417A-80D8-CE2B240895F5}" destId="{D1B57332-2901-46EA-9F66-4C4ACC4F4115}" srcOrd="0" destOrd="0" presId="urn:microsoft.com/office/officeart/2008/layout/LinedList"/>
    <dgm:cxn modelId="{27B1A815-835F-4706-89F7-FA7F80FD9C10}" type="presParOf" srcId="{FB2D7F1E-6253-417A-80D8-CE2B240895F5}" destId="{7DB1B274-10FB-4B7B-AFEE-8C90FA91DFC0}" srcOrd="1" destOrd="0" presId="urn:microsoft.com/office/officeart/2008/layout/LinedList"/>
    <dgm:cxn modelId="{3429B472-D4CA-4C12-8AF3-C3A498BB27BA}" type="presParOf" srcId="{7DB1B274-10FB-4B7B-AFEE-8C90FA91DFC0}" destId="{4754E4C4-E40E-4E8E-A5FC-B9C965EF42C3}" srcOrd="0" destOrd="0" presId="urn:microsoft.com/office/officeart/2008/layout/LinedList"/>
    <dgm:cxn modelId="{89259C93-DACB-4D24-BE98-96597173B9DA}" type="presParOf" srcId="{7DB1B274-10FB-4B7B-AFEE-8C90FA91DFC0}" destId="{61B2C135-2304-462A-8BE2-96F8A9B0F591}" srcOrd="1" destOrd="0" presId="urn:microsoft.com/office/officeart/2008/layout/LinedList"/>
    <dgm:cxn modelId="{A4EAF788-8FB2-4D37-A4C1-64EA0C73E67D}" type="presParOf" srcId="{61B2C135-2304-462A-8BE2-96F8A9B0F591}" destId="{B77916A9-C2AF-4AE9-B73A-6F7291810828}" srcOrd="0" destOrd="0" presId="urn:microsoft.com/office/officeart/2008/layout/LinedList"/>
    <dgm:cxn modelId="{A9D17029-6B01-4EED-B6C4-76E94E4DAF27}" type="presParOf" srcId="{61B2C135-2304-462A-8BE2-96F8A9B0F591}" destId="{380DE76A-7FE0-4530-BD91-B03F2020C7D3}" srcOrd="1" destOrd="0" presId="urn:microsoft.com/office/officeart/2008/layout/LinedList"/>
    <dgm:cxn modelId="{51E975D3-3000-4E20-AA17-F5F9092303CE}" type="presParOf" srcId="{61B2C135-2304-462A-8BE2-96F8A9B0F591}" destId="{000FC636-508E-4AA1-9923-D0B73C6FE9BD}" srcOrd="2" destOrd="0" presId="urn:microsoft.com/office/officeart/2008/layout/LinedList"/>
    <dgm:cxn modelId="{8EA01BDF-E3A6-49F7-9D61-1B37FBCDD411}" type="presParOf" srcId="{7DB1B274-10FB-4B7B-AFEE-8C90FA91DFC0}" destId="{CAE94A83-8F39-413B-9A41-5E633FFB516A}" srcOrd="2" destOrd="0" presId="urn:microsoft.com/office/officeart/2008/layout/LinedList"/>
    <dgm:cxn modelId="{58802DC0-FFF1-40E4-BB80-8AE4FE804784}" type="presParOf" srcId="{7DB1B274-10FB-4B7B-AFEE-8C90FA91DFC0}" destId="{90441160-2F4C-4BA1-A027-6F5A67E54484}"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4D22980-F8AC-4810-975A-0BD663569AF4}"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4BC1460F-FD84-40E3-A03E-E282028D62A4}">
      <dgm:prSet phldrT="[文本]"/>
      <dgm:spPr/>
      <dgm:t>
        <a:bodyPr/>
        <a:lstStyle/>
        <a:p>
          <a:r>
            <a:rPr lang="en-US" altLang="zh-CN" dirty="0" smtClean="0"/>
            <a:t>Namespace in C++</a:t>
          </a:r>
          <a:endParaRPr lang="zh-CN" altLang="en-US" dirty="0"/>
        </a:p>
      </dgm:t>
    </dgm:pt>
    <dgm:pt modelId="{36372837-8035-43FC-A20D-55AAB8CBEE73}" type="parTrans" cxnId="{7D9EB93D-1FE8-45A6-B474-F6EFCF3C0503}">
      <dgm:prSet/>
      <dgm:spPr/>
      <dgm:t>
        <a:bodyPr/>
        <a:lstStyle/>
        <a:p>
          <a:endParaRPr lang="zh-CN" altLang="en-US"/>
        </a:p>
      </dgm:t>
    </dgm:pt>
    <dgm:pt modelId="{2BF44890-D932-4067-8FC2-0D49B9688C15}" type="sibTrans" cxnId="{7D9EB93D-1FE8-45A6-B474-F6EFCF3C0503}">
      <dgm:prSet/>
      <dgm:spPr/>
      <dgm:t>
        <a:bodyPr/>
        <a:lstStyle/>
        <a:p>
          <a:endParaRPr lang="zh-CN" altLang="en-US"/>
        </a:p>
      </dgm:t>
    </dgm:pt>
    <dgm:pt modelId="{F7EDAB8B-ED92-40FD-9A7E-CDB37B6F76B6}" type="pres">
      <dgm:prSet presAssocID="{D4D22980-F8AC-4810-975A-0BD663569AF4}" presName="linear" presStyleCnt="0">
        <dgm:presLayoutVars>
          <dgm:animLvl val="lvl"/>
          <dgm:resizeHandles val="exact"/>
        </dgm:presLayoutVars>
      </dgm:prSet>
      <dgm:spPr/>
      <dgm:t>
        <a:bodyPr/>
        <a:lstStyle/>
        <a:p>
          <a:endParaRPr lang="zh-CN" altLang="en-US"/>
        </a:p>
      </dgm:t>
    </dgm:pt>
    <dgm:pt modelId="{8B5D80FA-4630-4D95-A3FB-A73CEFE48696}" type="pres">
      <dgm:prSet presAssocID="{4BC1460F-FD84-40E3-A03E-E282028D62A4}" presName="parentText" presStyleLbl="node1" presStyleIdx="0" presStyleCnt="1">
        <dgm:presLayoutVars>
          <dgm:chMax val="0"/>
          <dgm:bulletEnabled val="1"/>
        </dgm:presLayoutVars>
      </dgm:prSet>
      <dgm:spPr/>
      <dgm:t>
        <a:bodyPr/>
        <a:lstStyle/>
        <a:p>
          <a:endParaRPr lang="zh-CN" altLang="en-US"/>
        </a:p>
      </dgm:t>
    </dgm:pt>
  </dgm:ptLst>
  <dgm:cxnLst>
    <dgm:cxn modelId="{472AADBE-4139-44D9-B01B-B4BC9F6A15FF}" type="presOf" srcId="{4BC1460F-FD84-40E3-A03E-E282028D62A4}" destId="{8B5D80FA-4630-4D95-A3FB-A73CEFE48696}" srcOrd="0" destOrd="0" presId="urn:microsoft.com/office/officeart/2005/8/layout/vList2"/>
    <dgm:cxn modelId="{FEC26B17-95BB-4A4C-B39B-708933B1FE67}" type="presOf" srcId="{D4D22980-F8AC-4810-975A-0BD663569AF4}" destId="{F7EDAB8B-ED92-40FD-9A7E-CDB37B6F76B6}" srcOrd="0" destOrd="0" presId="urn:microsoft.com/office/officeart/2005/8/layout/vList2"/>
    <dgm:cxn modelId="{7D9EB93D-1FE8-45A6-B474-F6EFCF3C0503}" srcId="{D4D22980-F8AC-4810-975A-0BD663569AF4}" destId="{4BC1460F-FD84-40E3-A03E-E282028D62A4}" srcOrd="0" destOrd="0" parTransId="{36372837-8035-43FC-A20D-55AAB8CBEE73}" sibTransId="{2BF44890-D932-4067-8FC2-0D49B9688C15}"/>
    <dgm:cxn modelId="{ADB58555-5812-45B7-9E07-467A70AFCDD2}" type="presParOf" srcId="{F7EDAB8B-ED92-40FD-9A7E-CDB37B6F76B6}" destId="{8B5D80FA-4630-4D95-A3FB-A73CEFE48696}"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71F673E-D998-4B26-B262-347A9E0065EC}">
      <dgm:prSet/>
      <dgm:spPr/>
      <dgm:t>
        <a:bodyPr/>
        <a:lstStyle/>
        <a:p>
          <a:pPr rtl="0"/>
          <a:r>
            <a:rPr lang="en-US" dirty="0" smtClean="0"/>
            <a:t>Always bound the resulting angles using function </a:t>
          </a:r>
          <a:r>
            <a:rPr lang="en-US" b="1" i="1" dirty="0" err="1" smtClean="0">
              <a:solidFill>
                <a:srgbClr val="FFFF00"/>
              </a:solidFill>
            </a:rPr>
            <a:t>piTopi</a:t>
          </a:r>
          <a:r>
            <a:rPr lang="en-US" b="1" i="1" dirty="0" smtClean="0">
              <a:solidFill>
                <a:srgbClr val="FFFF00"/>
              </a:solidFill>
            </a:rPr>
            <a:t>.</a:t>
          </a:r>
          <a:endParaRPr lang="zh-CN" b="1" i="1" dirty="0">
            <a:solidFill>
              <a:srgbClr val="FFFF00"/>
            </a:solidFill>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3D00F867-7C5A-4099-A532-F74C14F12FE2}" type="presOf" srcId="{4390D482-3468-4369-8F73-271CD881B3D5}" destId="{7BC291C3-FE55-4CB3-924C-127B30405581}"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245660F5-972B-4301-9E99-F5BA14BE2482}" type="presOf" srcId="{A71F673E-D998-4B26-B262-347A9E0065EC}" destId="{3C3E2FB3-AD15-41D0-BC52-17A2AF0ACDCB}" srcOrd="0" destOrd="0" presId="urn:microsoft.com/office/officeart/2005/8/layout/vList2"/>
    <dgm:cxn modelId="{55D22C67-8183-4FBD-8409-4BF06CECD6FF}"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3E91F00-E33A-4222-8DFF-6430E9A9AF6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EBD3EA01-4653-48BE-8C53-F1728A82D125}">
      <dgm:prSet/>
      <dgm:spPr/>
      <dgm:t>
        <a:bodyPr/>
        <a:lstStyle/>
        <a:p>
          <a:pPr rtl="0"/>
          <a:r>
            <a:rPr lang="en-US" dirty="0" smtClean="0"/>
            <a:t>Version SHA-1: ee267033a0</a:t>
          </a:r>
          <a:endParaRPr lang="zh-CN" dirty="0"/>
        </a:p>
      </dgm:t>
    </dgm:pt>
    <dgm:pt modelId="{88C5357D-4321-4520-9BBF-878D548A8C0C}" type="parTrans" cxnId="{9492AE6D-FFA0-4203-A22B-DD1EB51F9BBA}">
      <dgm:prSet/>
      <dgm:spPr/>
      <dgm:t>
        <a:bodyPr/>
        <a:lstStyle/>
        <a:p>
          <a:endParaRPr lang="zh-CN" altLang="en-US"/>
        </a:p>
      </dgm:t>
    </dgm:pt>
    <dgm:pt modelId="{148865EF-4A89-4665-B289-D487B5721759}" type="sibTrans" cxnId="{9492AE6D-FFA0-4203-A22B-DD1EB51F9BBA}">
      <dgm:prSet/>
      <dgm:spPr/>
      <dgm:t>
        <a:bodyPr/>
        <a:lstStyle/>
        <a:p>
          <a:endParaRPr lang="zh-CN" altLang="en-US"/>
        </a:p>
      </dgm:t>
    </dgm:pt>
    <dgm:pt modelId="{30A27AE2-525E-4B91-B328-E05491166A02}" type="pres">
      <dgm:prSet presAssocID="{93E91F00-E33A-4222-8DFF-6430E9A9AF66}" presName="linear" presStyleCnt="0">
        <dgm:presLayoutVars>
          <dgm:animLvl val="lvl"/>
          <dgm:resizeHandles val="exact"/>
        </dgm:presLayoutVars>
      </dgm:prSet>
      <dgm:spPr/>
      <dgm:t>
        <a:bodyPr/>
        <a:lstStyle/>
        <a:p>
          <a:endParaRPr lang="zh-CN" altLang="en-US"/>
        </a:p>
      </dgm:t>
    </dgm:pt>
    <dgm:pt modelId="{9072DEFB-E0B0-4B70-AE73-8DAB5B1DF828}" type="pres">
      <dgm:prSet presAssocID="{EBD3EA01-4653-48BE-8C53-F1728A82D125}" presName="parentText" presStyleLbl="node1" presStyleIdx="0" presStyleCnt="1" custLinFactX="-44968" custLinFactY="-489226" custLinFactNeighborX="-100000" custLinFactNeighborY="-500000">
        <dgm:presLayoutVars>
          <dgm:chMax val="0"/>
          <dgm:bulletEnabled val="1"/>
        </dgm:presLayoutVars>
      </dgm:prSet>
      <dgm:spPr/>
      <dgm:t>
        <a:bodyPr/>
        <a:lstStyle/>
        <a:p>
          <a:endParaRPr lang="zh-CN" altLang="en-US"/>
        </a:p>
      </dgm:t>
    </dgm:pt>
  </dgm:ptLst>
  <dgm:cxnLst>
    <dgm:cxn modelId="{9492AE6D-FFA0-4203-A22B-DD1EB51F9BBA}" srcId="{93E91F00-E33A-4222-8DFF-6430E9A9AF66}" destId="{EBD3EA01-4653-48BE-8C53-F1728A82D125}" srcOrd="0" destOrd="0" parTransId="{88C5357D-4321-4520-9BBF-878D548A8C0C}" sibTransId="{148865EF-4A89-4665-B289-D487B5721759}"/>
    <dgm:cxn modelId="{3900490E-14BE-4BC2-95F3-EAAF867840E5}" type="presOf" srcId="{EBD3EA01-4653-48BE-8C53-F1728A82D125}" destId="{9072DEFB-E0B0-4B70-AE73-8DAB5B1DF828}" srcOrd="0" destOrd="0" presId="urn:microsoft.com/office/officeart/2005/8/layout/vList2"/>
    <dgm:cxn modelId="{0F11074C-5341-489C-A67A-2046CB0A962A}" type="presOf" srcId="{93E91F00-E33A-4222-8DFF-6430E9A9AF66}" destId="{30A27AE2-525E-4B91-B328-E05491166A02}" srcOrd="0" destOrd="0" presId="urn:microsoft.com/office/officeart/2005/8/layout/vList2"/>
    <dgm:cxn modelId="{8BF45048-D161-486E-ADD6-6F8486CFC145}" type="presParOf" srcId="{30A27AE2-525E-4B91-B328-E05491166A02}" destId="{9072DEFB-E0B0-4B70-AE73-8DAB5B1DF82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E91F00-E33A-4222-8DFF-6430E9A9AF6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EBD3EA01-4653-48BE-8C53-F1728A82D125}">
      <dgm:prSet/>
      <dgm:spPr/>
      <dgm:t>
        <a:bodyPr/>
        <a:lstStyle/>
        <a:p>
          <a:pPr rtl="0"/>
          <a:r>
            <a:rPr lang="en-US" dirty="0" smtClean="0"/>
            <a:t>Version SHA-1: ee267033a0</a:t>
          </a:r>
          <a:endParaRPr lang="zh-CN" dirty="0"/>
        </a:p>
      </dgm:t>
    </dgm:pt>
    <dgm:pt modelId="{88C5357D-4321-4520-9BBF-878D548A8C0C}" type="parTrans" cxnId="{9492AE6D-FFA0-4203-A22B-DD1EB51F9BBA}">
      <dgm:prSet/>
      <dgm:spPr/>
      <dgm:t>
        <a:bodyPr/>
        <a:lstStyle/>
        <a:p>
          <a:endParaRPr lang="zh-CN" altLang="en-US"/>
        </a:p>
      </dgm:t>
    </dgm:pt>
    <dgm:pt modelId="{148865EF-4A89-4665-B289-D487B5721759}" type="sibTrans" cxnId="{9492AE6D-FFA0-4203-A22B-DD1EB51F9BBA}">
      <dgm:prSet/>
      <dgm:spPr/>
      <dgm:t>
        <a:bodyPr/>
        <a:lstStyle/>
        <a:p>
          <a:endParaRPr lang="zh-CN" altLang="en-US"/>
        </a:p>
      </dgm:t>
    </dgm:pt>
    <dgm:pt modelId="{30A27AE2-525E-4B91-B328-E05491166A02}" type="pres">
      <dgm:prSet presAssocID="{93E91F00-E33A-4222-8DFF-6430E9A9AF66}" presName="linear" presStyleCnt="0">
        <dgm:presLayoutVars>
          <dgm:animLvl val="lvl"/>
          <dgm:resizeHandles val="exact"/>
        </dgm:presLayoutVars>
      </dgm:prSet>
      <dgm:spPr/>
      <dgm:t>
        <a:bodyPr/>
        <a:lstStyle/>
        <a:p>
          <a:endParaRPr lang="zh-CN" altLang="en-US"/>
        </a:p>
      </dgm:t>
    </dgm:pt>
    <dgm:pt modelId="{9072DEFB-E0B0-4B70-AE73-8DAB5B1DF828}" type="pres">
      <dgm:prSet presAssocID="{EBD3EA01-4653-48BE-8C53-F1728A82D125}" presName="parentText" presStyleLbl="node1" presStyleIdx="0" presStyleCnt="1" custLinFactX="-44968" custLinFactY="-489226" custLinFactNeighborX="-100000" custLinFactNeighborY="-500000">
        <dgm:presLayoutVars>
          <dgm:chMax val="0"/>
          <dgm:bulletEnabled val="1"/>
        </dgm:presLayoutVars>
      </dgm:prSet>
      <dgm:spPr/>
      <dgm:t>
        <a:bodyPr/>
        <a:lstStyle/>
        <a:p>
          <a:endParaRPr lang="zh-CN" altLang="en-US"/>
        </a:p>
      </dgm:t>
    </dgm:pt>
  </dgm:ptLst>
  <dgm:cxnLst>
    <dgm:cxn modelId="{5F43281D-26D6-46A9-AB16-7185935E5452}" type="presOf" srcId="{EBD3EA01-4653-48BE-8C53-F1728A82D125}" destId="{9072DEFB-E0B0-4B70-AE73-8DAB5B1DF828}" srcOrd="0" destOrd="0" presId="urn:microsoft.com/office/officeart/2005/8/layout/vList2"/>
    <dgm:cxn modelId="{9492AE6D-FFA0-4203-A22B-DD1EB51F9BBA}" srcId="{93E91F00-E33A-4222-8DFF-6430E9A9AF66}" destId="{EBD3EA01-4653-48BE-8C53-F1728A82D125}" srcOrd="0" destOrd="0" parTransId="{88C5357D-4321-4520-9BBF-878D548A8C0C}" sibTransId="{148865EF-4A89-4665-B289-D487B5721759}"/>
    <dgm:cxn modelId="{068363D9-7761-4598-85C6-A1CEB14E0118}" type="presOf" srcId="{93E91F00-E33A-4222-8DFF-6430E9A9AF66}" destId="{30A27AE2-525E-4B91-B328-E05491166A02}" srcOrd="0" destOrd="0" presId="urn:microsoft.com/office/officeart/2005/8/layout/vList2"/>
    <dgm:cxn modelId="{8B656AAB-67A8-47EF-9D04-4226FD391550}" type="presParOf" srcId="{30A27AE2-525E-4B91-B328-E05491166A02}" destId="{9072DEFB-E0B0-4B70-AE73-8DAB5B1DF82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3E91F00-E33A-4222-8DFF-6430E9A9AF6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EBD3EA01-4653-48BE-8C53-F1728A82D125}">
      <dgm:prSet/>
      <dgm:spPr/>
      <dgm:t>
        <a:bodyPr/>
        <a:lstStyle/>
        <a:p>
          <a:pPr rtl="0"/>
          <a:r>
            <a:rPr lang="en-US" dirty="0" smtClean="0"/>
            <a:t>Version SHA-1: ee267033a0</a:t>
          </a:r>
          <a:endParaRPr lang="zh-CN" dirty="0"/>
        </a:p>
      </dgm:t>
    </dgm:pt>
    <dgm:pt modelId="{88C5357D-4321-4520-9BBF-878D548A8C0C}" type="parTrans" cxnId="{9492AE6D-FFA0-4203-A22B-DD1EB51F9BBA}">
      <dgm:prSet/>
      <dgm:spPr/>
      <dgm:t>
        <a:bodyPr/>
        <a:lstStyle/>
        <a:p>
          <a:endParaRPr lang="zh-CN" altLang="en-US"/>
        </a:p>
      </dgm:t>
    </dgm:pt>
    <dgm:pt modelId="{148865EF-4A89-4665-B289-D487B5721759}" type="sibTrans" cxnId="{9492AE6D-FFA0-4203-A22B-DD1EB51F9BBA}">
      <dgm:prSet/>
      <dgm:spPr/>
      <dgm:t>
        <a:bodyPr/>
        <a:lstStyle/>
        <a:p>
          <a:endParaRPr lang="zh-CN" altLang="en-US"/>
        </a:p>
      </dgm:t>
    </dgm:pt>
    <dgm:pt modelId="{30A27AE2-525E-4B91-B328-E05491166A02}" type="pres">
      <dgm:prSet presAssocID="{93E91F00-E33A-4222-8DFF-6430E9A9AF66}" presName="linear" presStyleCnt="0">
        <dgm:presLayoutVars>
          <dgm:animLvl val="lvl"/>
          <dgm:resizeHandles val="exact"/>
        </dgm:presLayoutVars>
      </dgm:prSet>
      <dgm:spPr/>
      <dgm:t>
        <a:bodyPr/>
        <a:lstStyle/>
        <a:p>
          <a:endParaRPr lang="zh-CN" altLang="en-US"/>
        </a:p>
      </dgm:t>
    </dgm:pt>
    <dgm:pt modelId="{9072DEFB-E0B0-4B70-AE73-8DAB5B1DF828}" type="pres">
      <dgm:prSet presAssocID="{EBD3EA01-4653-48BE-8C53-F1728A82D125}" presName="parentText" presStyleLbl="node1" presStyleIdx="0" presStyleCnt="1" custLinFactX="-44968" custLinFactY="-489226" custLinFactNeighborX="-100000" custLinFactNeighborY="-500000">
        <dgm:presLayoutVars>
          <dgm:chMax val="0"/>
          <dgm:bulletEnabled val="1"/>
        </dgm:presLayoutVars>
      </dgm:prSet>
      <dgm:spPr/>
      <dgm:t>
        <a:bodyPr/>
        <a:lstStyle/>
        <a:p>
          <a:endParaRPr lang="zh-CN" altLang="en-US"/>
        </a:p>
      </dgm:t>
    </dgm:pt>
  </dgm:ptLst>
  <dgm:cxnLst>
    <dgm:cxn modelId="{C88A0DF5-90BB-44BE-862D-15877EEA18B3}" type="presOf" srcId="{93E91F00-E33A-4222-8DFF-6430E9A9AF66}" destId="{30A27AE2-525E-4B91-B328-E05491166A02}" srcOrd="0" destOrd="0" presId="urn:microsoft.com/office/officeart/2005/8/layout/vList2"/>
    <dgm:cxn modelId="{9492AE6D-FFA0-4203-A22B-DD1EB51F9BBA}" srcId="{93E91F00-E33A-4222-8DFF-6430E9A9AF66}" destId="{EBD3EA01-4653-48BE-8C53-F1728A82D125}" srcOrd="0" destOrd="0" parTransId="{88C5357D-4321-4520-9BBF-878D548A8C0C}" sibTransId="{148865EF-4A89-4665-B289-D487B5721759}"/>
    <dgm:cxn modelId="{B8F3BD2B-2EEB-4CDB-956D-E2B75672058A}" type="presOf" srcId="{EBD3EA01-4653-48BE-8C53-F1728A82D125}" destId="{9072DEFB-E0B0-4B70-AE73-8DAB5B1DF828}" srcOrd="0" destOrd="0" presId="urn:microsoft.com/office/officeart/2005/8/layout/vList2"/>
    <dgm:cxn modelId="{FDAEE5BD-3378-482C-8EC5-B5C1EDDD2824}" type="presParOf" srcId="{30A27AE2-525E-4B91-B328-E05491166A02}" destId="{9072DEFB-E0B0-4B70-AE73-8DAB5B1DF82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CB9910E-4C9D-459E-AAC0-D4044C2CBA5B}" type="doc">
      <dgm:prSet loTypeId="urn:microsoft.com/office/officeart/2008/layout/LinedList" loCatId="list" qsTypeId="urn:microsoft.com/office/officeart/2005/8/quickstyle/3d5" qsCatId="3D" csTypeId="urn:microsoft.com/office/officeart/2005/8/colors/accent2_5" csCatId="accent2"/>
      <dgm:spPr/>
      <dgm:t>
        <a:bodyPr/>
        <a:lstStyle/>
        <a:p>
          <a:endParaRPr lang="zh-CN" altLang="en-US"/>
        </a:p>
      </dgm:t>
    </dgm:pt>
    <dgm:pt modelId="{6F87769A-35D0-4C33-9051-79CAC9DA5344}">
      <dgm:prSet/>
      <dgm:spPr/>
      <dgm:t>
        <a:bodyPr/>
        <a:lstStyle/>
        <a:p>
          <a:pPr rtl="0"/>
          <a:r>
            <a:rPr lang="en-US" dirty="0" smtClean="0"/>
            <a:t>Construct the </a:t>
          </a:r>
          <a:r>
            <a:rPr lang="en-US" dirty="0" err="1" smtClean="0"/>
            <a:t>Jacobian</a:t>
          </a:r>
          <a:r>
            <a:rPr lang="en-US" dirty="0" smtClean="0"/>
            <a:t> matrix calculating function based on the </a:t>
          </a:r>
          <a:r>
            <a:rPr lang="en-US" dirty="0" err="1" smtClean="0"/>
            <a:t>syms</a:t>
          </a:r>
          <a:r>
            <a:rPr lang="en-US" dirty="0" smtClean="0"/>
            <a:t> formulas. </a:t>
          </a:r>
          <a:endParaRPr lang="zh-CN" dirty="0"/>
        </a:p>
      </dgm:t>
    </dgm:pt>
    <dgm:pt modelId="{3727122F-1BFA-43F8-93F6-7B331A67020E}" type="parTrans" cxnId="{36E947E5-63AF-4809-9F45-414258BFE708}">
      <dgm:prSet/>
      <dgm:spPr/>
      <dgm:t>
        <a:bodyPr/>
        <a:lstStyle/>
        <a:p>
          <a:endParaRPr lang="zh-CN" altLang="en-US"/>
        </a:p>
      </dgm:t>
    </dgm:pt>
    <dgm:pt modelId="{4301DE7C-B301-443C-A915-FB14C2391900}" type="sibTrans" cxnId="{36E947E5-63AF-4809-9F45-414258BFE708}">
      <dgm:prSet/>
      <dgm:spPr/>
      <dgm:t>
        <a:bodyPr/>
        <a:lstStyle/>
        <a:p>
          <a:endParaRPr lang="zh-CN" altLang="en-US"/>
        </a:p>
      </dgm:t>
    </dgm:pt>
    <dgm:pt modelId="{551B89DF-98D8-4AAA-816E-0EC773CD375F}" type="pres">
      <dgm:prSet presAssocID="{5CB9910E-4C9D-459E-AAC0-D4044C2CBA5B}" presName="vert0" presStyleCnt="0">
        <dgm:presLayoutVars>
          <dgm:dir/>
          <dgm:animOne val="branch"/>
          <dgm:animLvl val="lvl"/>
        </dgm:presLayoutVars>
      </dgm:prSet>
      <dgm:spPr/>
      <dgm:t>
        <a:bodyPr/>
        <a:lstStyle/>
        <a:p>
          <a:endParaRPr lang="zh-CN" altLang="en-US"/>
        </a:p>
      </dgm:t>
    </dgm:pt>
    <dgm:pt modelId="{34582CD9-8375-40CD-A7E0-1A7837EFD4F7}" type="pres">
      <dgm:prSet presAssocID="{6F87769A-35D0-4C33-9051-79CAC9DA5344}" presName="thickLine" presStyleLbl="alignNode1" presStyleIdx="0" presStyleCnt="1"/>
      <dgm:spPr/>
    </dgm:pt>
    <dgm:pt modelId="{CA6E460D-988A-40B8-B84E-C0386D9DE91E}" type="pres">
      <dgm:prSet presAssocID="{6F87769A-35D0-4C33-9051-79CAC9DA5344}" presName="horz1" presStyleCnt="0"/>
      <dgm:spPr/>
    </dgm:pt>
    <dgm:pt modelId="{9A4AC9EA-ECBA-4BD5-B6F0-FD24BB5BDA42}" type="pres">
      <dgm:prSet presAssocID="{6F87769A-35D0-4C33-9051-79CAC9DA5344}" presName="tx1" presStyleLbl="revTx" presStyleIdx="0" presStyleCnt="1"/>
      <dgm:spPr/>
      <dgm:t>
        <a:bodyPr/>
        <a:lstStyle/>
        <a:p>
          <a:endParaRPr lang="zh-CN" altLang="en-US"/>
        </a:p>
      </dgm:t>
    </dgm:pt>
    <dgm:pt modelId="{F99E0BCE-6669-473D-8503-43120D77ACAB}" type="pres">
      <dgm:prSet presAssocID="{6F87769A-35D0-4C33-9051-79CAC9DA5344}" presName="vert1" presStyleCnt="0"/>
      <dgm:spPr/>
    </dgm:pt>
  </dgm:ptLst>
  <dgm:cxnLst>
    <dgm:cxn modelId="{A3DFF4C9-2DD6-41FE-8F56-84EA08144D15}" type="presOf" srcId="{5CB9910E-4C9D-459E-AAC0-D4044C2CBA5B}" destId="{551B89DF-98D8-4AAA-816E-0EC773CD375F}" srcOrd="0" destOrd="0" presId="urn:microsoft.com/office/officeart/2008/layout/LinedList"/>
    <dgm:cxn modelId="{37478644-2307-464F-AE95-4FACF76A5E4F}" type="presOf" srcId="{6F87769A-35D0-4C33-9051-79CAC9DA5344}" destId="{9A4AC9EA-ECBA-4BD5-B6F0-FD24BB5BDA42}" srcOrd="0" destOrd="0" presId="urn:microsoft.com/office/officeart/2008/layout/LinedList"/>
    <dgm:cxn modelId="{36E947E5-63AF-4809-9F45-414258BFE708}" srcId="{5CB9910E-4C9D-459E-AAC0-D4044C2CBA5B}" destId="{6F87769A-35D0-4C33-9051-79CAC9DA5344}" srcOrd="0" destOrd="0" parTransId="{3727122F-1BFA-43F8-93F6-7B331A67020E}" sibTransId="{4301DE7C-B301-443C-A915-FB14C2391900}"/>
    <dgm:cxn modelId="{ECAC671E-2FDA-42F5-B03C-1C828D81F549}" type="presParOf" srcId="{551B89DF-98D8-4AAA-816E-0EC773CD375F}" destId="{34582CD9-8375-40CD-A7E0-1A7837EFD4F7}" srcOrd="0" destOrd="0" presId="urn:microsoft.com/office/officeart/2008/layout/LinedList"/>
    <dgm:cxn modelId="{24D08D85-C368-4117-95B4-BC3279825445}" type="presParOf" srcId="{551B89DF-98D8-4AAA-816E-0EC773CD375F}" destId="{CA6E460D-988A-40B8-B84E-C0386D9DE91E}" srcOrd="1" destOrd="0" presId="urn:microsoft.com/office/officeart/2008/layout/LinedList"/>
    <dgm:cxn modelId="{E068C236-490A-4E63-834F-88F5AC16DD7C}" type="presParOf" srcId="{CA6E460D-988A-40B8-B84E-C0386D9DE91E}" destId="{9A4AC9EA-ECBA-4BD5-B6F0-FD24BB5BDA42}" srcOrd="0" destOrd="0" presId="urn:microsoft.com/office/officeart/2008/layout/LinedList"/>
    <dgm:cxn modelId="{39AAB7D3-4E01-41E6-BB4C-67BA8F44278E}" type="presParOf" srcId="{CA6E460D-988A-40B8-B84E-C0386D9DE91E}" destId="{F99E0BCE-6669-473D-8503-43120D77ACA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CB9910E-4C9D-459E-AAC0-D4044C2CBA5B}" type="doc">
      <dgm:prSet loTypeId="urn:microsoft.com/office/officeart/2008/layout/LinedList" loCatId="list" qsTypeId="urn:microsoft.com/office/officeart/2005/8/quickstyle/simple5" qsCatId="simple" csTypeId="urn:microsoft.com/office/officeart/2005/8/colors/accent2_5" csCatId="accent2" phldr="1"/>
      <dgm:spPr/>
      <dgm:t>
        <a:bodyPr/>
        <a:lstStyle/>
        <a:p>
          <a:endParaRPr lang="zh-CN" altLang="en-US"/>
        </a:p>
      </dgm:t>
    </dgm:pt>
    <dgm:pt modelId="{6F87769A-35D0-4C33-9051-79CAC9DA5344}">
      <dgm:prSet/>
      <dgm:spPr/>
      <dgm:t>
        <a:bodyPr/>
        <a:lstStyle/>
        <a:p>
          <a:pPr rtl="0"/>
          <a:r>
            <a:rPr lang="en-US" dirty="0" smtClean="0">
              <a:effectLst>
                <a:outerShdw blurRad="38100" dist="38100" dir="2700000" algn="tl">
                  <a:srgbClr val="000000">
                    <a:alpha val="43137"/>
                  </a:srgbClr>
                </a:outerShdw>
              </a:effectLst>
            </a:rPr>
            <a:t>The robot motion has been implemented in p25. </a:t>
          </a:r>
          <a:endParaRPr lang="zh-CN" dirty="0">
            <a:effectLst>
              <a:outerShdw blurRad="38100" dist="38100" dir="2700000" algn="tl">
                <a:srgbClr val="000000">
                  <a:alpha val="43137"/>
                </a:srgbClr>
              </a:outerShdw>
            </a:effectLst>
          </a:endParaRPr>
        </a:p>
      </dgm:t>
    </dgm:pt>
    <dgm:pt modelId="{3727122F-1BFA-43F8-93F6-7B331A67020E}" type="parTrans" cxnId="{36E947E5-63AF-4809-9F45-414258BFE708}">
      <dgm:prSet/>
      <dgm:spPr/>
      <dgm:t>
        <a:bodyPr/>
        <a:lstStyle/>
        <a:p>
          <a:endParaRPr lang="zh-CN" altLang="en-US"/>
        </a:p>
      </dgm:t>
    </dgm:pt>
    <dgm:pt modelId="{4301DE7C-B301-443C-A915-FB14C2391900}" type="sibTrans" cxnId="{36E947E5-63AF-4809-9F45-414258BFE708}">
      <dgm:prSet/>
      <dgm:spPr/>
      <dgm:t>
        <a:bodyPr/>
        <a:lstStyle/>
        <a:p>
          <a:endParaRPr lang="zh-CN" altLang="en-US"/>
        </a:p>
      </dgm:t>
    </dgm:pt>
    <dgm:pt modelId="{551B89DF-98D8-4AAA-816E-0EC773CD375F}" type="pres">
      <dgm:prSet presAssocID="{5CB9910E-4C9D-459E-AAC0-D4044C2CBA5B}" presName="vert0" presStyleCnt="0">
        <dgm:presLayoutVars>
          <dgm:dir/>
          <dgm:animOne val="branch"/>
          <dgm:animLvl val="lvl"/>
        </dgm:presLayoutVars>
      </dgm:prSet>
      <dgm:spPr/>
      <dgm:t>
        <a:bodyPr/>
        <a:lstStyle/>
        <a:p>
          <a:endParaRPr lang="zh-CN" altLang="en-US"/>
        </a:p>
      </dgm:t>
    </dgm:pt>
    <dgm:pt modelId="{34582CD9-8375-40CD-A7E0-1A7837EFD4F7}" type="pres">
      <dgm:prSet presAssocID="{6F87769A-35D0-4C33-9051-79CAC9DA5344}" presName="thickLine" presStyleLbl="alignNode1" presStyleIdx="0" presStyleCnt="1"/>
      <dgm:spPr/>
    </dgm:pt>
    <dgm:pt modelId="{CA6E460D-988A-40B8-B84E-C0386D9DE91E}" type="pres">
      <dgm:prSet presAssocID="{6F87769A-35D0-4C33-9051-79CAC9DA5344}" presName="horz1" presStyleCnt="0"/>
      <dgm:spPr/>
    </dgm:pt>
    <dgm:pt modelId="{9A4AC9EA-ECBA-4BD5-B6F0-FD24BB5BDA42}" type="pres">
      <dgm:prSet presAssocID="{6F87769A-35D0-4C33-9051-79CAC9DA5344}" presName="tx1" presStyleLbl="revTx" presStyleIdx="0" presStyleCnt="1"/>
      <dgm:spPr/>
      <dgm:t>
        <a:bodyPr/>
        <a:lstStyle/>
        <a:p>
          <a:endParaRPr lang="zh-CN" altLang="en-US"/>
        </a:p>
      </dgm:t>
    </dgm:pt>
    <dgm:pt modelId="{F99E0BCE-6669-473D-8503-43120D77ACAB}" type="pres">
      <dgm:prSet presAssocID="{6F87769A-35D0-4C33-9051-79CAC9DA5344}" presName="vert1" presStyleCnt="0"/>
      <dgm:spPr/>
    </dgm:pt>
  </dgm:ptLst>
  <dgm:cxnLst>
    <dgm:cxn modelId="{78BF424C-6E7B-47C1-B65E-373ABABE431A}" type="presOf" srcId="{6F87769A-35D0-4C33-9051-79CAC9DA5344}" destId="{9A4AC9EA-ECBA-4BD5-B6F0-FD24BB5BDA42}" srcOrd="0" destOrd="0" presId="urn:microsoft.com/office/officeart/2008/layout/LinedList"/>
    <dgm:cxn modelId="{36E947E5-63AF-4809-9F45-414258BFE708}" srcId="{5CB9910E-4C9D-459E-AAC0-D4044C2CBA5B}" destId="{6F87769A-35D0-4C33-9051-79CAC9DA5344}" srcOrd="0" destOrd="0" parTransId="{3727122F-1BFA-43F8-93F6-7B331A67020E}" sibTransId="{4301DE7C-B301-443C-A915-FB14C2391900}"/>
    <dgm:cxn modelId="{1F2579FA-54A2-46E6-AB5F-D6D88C4762B5}" type="presOf" srcId="{5CB9910E-4C9D-459E-AAC0-D4044C2CBA5B}" destId="{551B89DF-98D8-4AAA-816E-0EC773CD375F}" srcOrd="0" destOrd="0" presId="urn:microsoft.com/office/officeart/2008/layout/LinedList"/>
    <dgm:cxn modelId="{0E205687-77E7-4225-9C58-2E829916C1BB}" type="presParOf" srcId="{551B89DF-98D8-4AAA-816E-0EC773CD375F}" destId="{34582CD9-8375-40CD-A7E0-1A7837EFD4F7}" srcOrd="0" destOrd="0" presId="urn:microsoft.com/office/officeart/2008/layout/LinedList"/>
    <dgm:cxn modelId="{D3FB421D-35BC-4E9C-BAA3-61C8B3A47829}" type="presParOf" srcId="{551B89DF-98D8-4AAA-816E-0EC773CD375F}" destId="{CA6E460D-988A-40B8-B84E-C0386D9DE91E}" srcOrd="1" destOrd="0" presId="urn:microsoft.com/office/officeart/2008/layout/LinedList"/>
    <dgm:cxn modelId="{76F1A8A8-6EFC-4BFA-AED5-A9F8ACFC44D8}" type="presParOf" srcId="{CA6E460D-988A-40B8-B84E-C0386D9DE91E}" destId="{9A4AC9EA-ECBA-4BD5-B6F0-FD24BB5BDA42}" srcOrd="0" destOrd="0" presId="urn:microsoft.com/office/officeart/2008/layout/LinedList"/>
    <dgm:cxn modelId="{1479B618-CC8D-4454-AC1A-FE90BF97CC8D}" type="presParOf" srcId="{CA6E460D-988A-40B8-B84E-C0386D9DE91E}" destId="{F99E0BCE-6669-473D-8503-43120D77ACA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CB9910E-4C9D-459E-AAC0-D4044C2CBA5B}" type="doc">
      <dgm:prSet loTypeId="urn:microsoft.com/office/officeart/2008/layout/LinedList" loCatId="list" qsTypeId="urn:microsoft.com/office/officeart/2005/8/quickstyle/simple5" qsCatId="simple" csTypeId="urn:microsoft.com/office/officeart/2005/8/colors/accent2_5" csCatId="accent2" phldr="1"/>
      <dgm:spPr/>
      <dgm:t>
        <a:bodyPr/>
        <a:lstStyle/>
        <a:p>
          <a:endParaRPr lang="zh-CN" altLang="en-US"/>
        </a:p>
      </dgm:t>
    </dgm:pt>
    <dgm:pt modelId="{6F87769A-35D0-4C33-9051-79CAC9DA5344}">
      <dgm:prSet/>
      <dgm:spPr/>
      <dgm:t>
        <a:bodyPr/>
        <a:lstStyle/>
        <a:p>
          <a:pPr rtl="0"/>
          <a:r>
            <a:rPr lang="en-US" b="1" dirty="0" smtClean="0">
              <a:solidFill>
                <a:srgbClr val="00B050"/>
              </a:solidFill>
              <a:effectLst>
                <a:outerShdw blurRad="38100" dist="38100" dir="2700000" algn="tl">
                  <a:srgbClr val="000000">
                    <a:alpha val="43137"/>
                  </a:srgbClr>
                </a:outerShdw>
              </a:effectLst>
            </a:rPr>
            <a:t>P53 simulates the bearing only observation based on the motions.</a:t>
          </a:r>
          <a:endParaRPr lang="zh-CN" b="1" dirty="0">
            <a:solidFill>
              <a:srgbClr val="00B050"/>
            </a:solidFill>
            <a:effectLst>
              <a:outerShdw blurRad="38100" dist="38100" dir="2700000" algn="tl">
                <a:srgbClr val="000000">
                  <a:alpha val="43137"/>
                </a:srgbClr>
              </a:outerShdw>
            </a:effectLst>
          </a:endParaRPr>
        </a:p>
      </dgm:t>
    </dgm:pt>
    <dgm:pt modelId="{3727122F-1BFA-43F8-93F6-7B331A67020E}" type="parTrans" cxnId="{36E947E5-63AF-4809-9F45-414258BFE708}">
      <dgm:prSet/>
      <dgm:spPr/>
      <dgm:t>
        <a:bodyPr/>
        <a:lstStyle/>
        <a:p>
          <a:endParaRPr lang="zh-CN" altLang="en-US"/>
        </a:p>
      </dgm:t>
    </dgm:pt>
    <dgm:pt modelId="{4301DE7C-B301-443C-A915-FB14C2391900}" type="sibTrans" cxnId="{36E947E5-63AF-4809-9F45-414258BFE708}">
      <dgm:prSet/>
      <dgm:spPr/>
      <dgm:t>
        <a:bodyPr/>
        <a:lstStyle/>
        <a:p>
          <a:endParaRPr lang="zh-CN" altLang="en-US"/>
        </a:p>
      </dgm:t>
    </dgm:pt>
    <dgm:pt modelId="{551B89DF-98D8-4AAA-816E-0EC773CD375F}" type="pres">
      <dgm:prSet presAssocID="{5CB9910E-4C9D-459E-AAC0-D4044C2CBA5B}" presName="vert0" presStyleCnt="0">
        <dgm:presLayoutVars>
          <dgm:dir/>
          <dgm:animOne val="branch"/>
          <dgm:animLvl val="lvl"/>
        </dgm:presLayoutVars>
      </dgm:prSet>
      <dgm:spPr/>
      <dgm:t>
        <a:bodyPr/>
        <a:lstStyle/>
        <a:p>
          <a:endParaRPr lang="zh-CN" altLang="en-US"/>
        </a:p>
      </dgm:t>
    </dgm:pt>
    <dgm:pt modelId="{34582CD9-8375-40CD-A7E0-1A7837EFD4F7}" type="pres">
      <dgm:prSet presAssocID="{6F87769A-35D0-4C33-9051-79CAC9DA5344}" presName="thickLine" presStyleLbl="alignNode1" presStyleIdx="0" presStyleCnt="1"/>
      <dgm:spPr/>
    </dgm:pt>
    <dgm:pt modelId="{CA6E460D-988A-40B8-B84E-C0386D9DE91E}" type="pres">
      <dgm:prSet presAssocID="{6F87769A-35D0-4C33-9051-79CAC9DA5344}" presName="horz1" presStyleCnt="0"/>
      <dgm:spPr/>
    </dgm:pt>
    <dgm:pt modelId="{9A4AC9EA-ECBA-4BD5-B6F0-FD24BB5BDA42}" type="pres">
      <dgm:prSet presAssocID="{6F87769A-35D0-4C33-9051-79CAC9DA5344}" presName="tx1" presStyleLbl="revTx" presStyleIdx="0" presStyleCnt="1"/>
      <dgm:spPr/>
      <dgm:t>
        <a:bodyPr/>
        <a:lstStyle/>
        <a:p>
          <a:endParaRPr lang="zh-CN" altLang="en-US"/>
        </a:p>
      </dgm:t>
    </dgm:pt>
    <dgm:pt modelId="{F99E0BCE-6669-473D-8503-43120D77ACAB}" type="pres">
      <dgm:prSet presAssocID="{6F87769A-35D0-4C33-9051-79CAC9DA5344}" presName="vert1" presStyleCnt="0"/>
      <dgm:spPr/>
    </dgm:pt>
  </dgm:ptLst>
  <dgm:cxnLst>
    <dgm:cxn modelId="{36E947E5-63AF-4809-9F45-414258BFE708}" srcId="{5CB9910E-4C9D-459E-AAC0-D4044C2CBA5B}" destId="{6F87769A-35D0-4C33-9051-79CAC9DA5344}" srcOrd="0" destOrd="0" parTransId="{3727122F-1BFA-43F8-93F6-7B331A67020E}" sibTransId="{4301DE7C-B301-443C-A915-FB14C2391900}"/>
    <dgm:cxn modelId="{BB600726-A66E-48D2-8133-DC341CB6FBF9}" type="presOf" srcId="{6F87769A-35D0-4C33-9051-79CAC9DA5344}" destId="{9A4AC9EA-ECBA-4BD5-B6F0-FD24BB5BDA42}" srcOrd="0" destOrd="0" presId="urn:microsoft.com/office/officeart/2008/layout/LinedList"/>
    <dgm:cxn modelId="{E6858810-7B76-404B-8E24-29EFA76C1603}" type="presOf" srcId="{5CB9910E-4C9D-459E-AAC0-D4044C2CBA5B}" destId="{551B89DF-98D8-4AAA-816E-0EC773CD375F}" srcOrd="0" destOrd="0" presId="urn:microsoft.com/office/officeart/2008/layout/LinedList"/>
    <dgm:cxn modelId="{8EA34361-9862-4E86-B308-779C70FCB15F}" type="presParOf" srcId="{551B89DF-98D8-4AAA-816E-0EC773CD375F}" destId="{34582CD9-8375-40CD-A7E0-1A7837EFD4F7}" srcOrd="0" destOrd="0" presId="urn:microsoft.com/office/officeart/2008/layout/LinedList"/>
    <dgm:cxn modelId="{467156F3-A740-4A57-A7D0-227A58E84492}" type="presParOf" srcId="{551B89DF-98D8-4AAA-816E-0EC773CD375F}" destId="{CA6E460D-988A-40B8-B84E-C0386D9DE91E}" srcOrd="1" destOrd="0" presId="urn:microsoft.com/office/officeart/2008/layout/LinedList"/>
    <dgm:cxn modelId="{9395B15D-A04A-4AAA-BE13-41DA475839A5}" type="presParOf" srcId="{CA6E460D-988A-40B8-B84E-C0386D9DE91E}" destId="{9A4AC9EA-ECBA-4BD5-B6F0-FD24BB5BDA42}" srcOrd="0" destOrd="0" presId="urn:microsoft.com/office/officeart/2008/layout/LinedList"/>
    <dgm:cxn modelId="{67441C76-2D2B-4AF5-A9BC-381F2BDF84E3}" type="presParOf" srcId="{CA6E460D-988A-40B8-B84E-C0386D9DE91E}" destId="{F99E0BCE-6669-473D-8503-43120D77ACAB}"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71F673E-D998-4B26-B262-347A9E0065EC}">
      <dgm:prSet/>
      <dgm:spPr/>
      <dgm:t>
        <a:bodyPr/>
        <a:lstStyle/>
        <a:p>
          <a:pPr rtl="0"/>
          <a:r>
            <a:rPr lang="en-US" dirty="0" smtClean="0"/>
            <a:t>A general function </a:t>
          </a:r>
          <a:r>
            <a:rPr lang="en-US" dirty="0" err="1" smtClean="0"/>
            <a:t>predictEKF</a:t>
          </a:r>
          <a:r>
            <a:rPr lang="en-US" dirty="0" smtClean="0"/>
            <a:t> is constructed and the </a:t>
          </a:r>
          <a:r>
            <a:rPr lang="en-US" dirty="0" err="1" smtClean="0"/>
            <a:t>updateEKF</a:t>
          </a:r>
          <a:r>
            <a:rPr lang="en-US" dirty="0" smtClean="0"/>
            <a:t> produced for the partial nonlinear demo is reused here. To understand tricks employed in visualization sections, please study Matlab help documents.  The programming style, variable structures and most of the codes can be reused in your </a:t>
          </a:r>
          <a:r>
            <a:rPr lang="en-US" altLang="zh-CN" dirty="0" smtClean="0"/>
            <a:t>future</a:t>
          </a:r>
          <a:r>
            <a:rPr lang="en-US" dirty="0" smtClean="0"/>
            <a:t> applications. </a:t>
          </a:r>
          <a:endParaRPr lang="zh-CN" dirty="0"/>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EA71D2DD-C865-47CB-A097-E4DA93F26B53}" type="presOf" srcId="{A71F673E-D998-4B26-B262-347A9E0065EC}" destId="{3C3E2FB3-AD15-41D0-BC52-17A2AF0ACDCB}"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DC97A23A-986E-47A5-AB5D-C57560A027DE}" type="presOf" srcId="{4390D482-3468-4369-8F73-271CD881B3D5}" destId="{7BC291C3-FE55-4CB3-924C-127B30405581}" srcOrd="0" destOrd="0" presId="urn:microsoft.com/office/officeart/2005/8/layout/vList2"/>
    <dgm:cxn modelId="{E4804242-98BA-4851-88E8-EAB5967B7839}"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A71F673E-D998-4B26-B262-347A9E0065EC}">
      <dgm:prSet/>
      <dgm:spPr/>
      <dgm:t>
        <a:bodyPr/>
        <a:lstStyle/>
        <a:p>
          <a:pPr rtl="0"/>
          <a:r>
            <a:rPr lang="en-US" b="1" dirty="0" smtClean="0">
              <a:effectLst>
                <a:outerShdw blurRad="38100" dist="38100" dir="2700000" algn="tl">
                  <a:srgbClr val="000000">
                    <a:alpha val="43137"/>
                  </a:srgbClr>
                </a:outerShdw>
              </a:effectLst>
            </a:rPr>
            <a:t>The above three figures depict the consistency validation results with the approaches designed for linear Kalman filter. </a:t>
          </a:r>
          <a:r>
            <a:rPr lang="en-US" b="1" dirty="0" smtClean="0">
              <a:solidFill>
                <a:srgbClr val="FF0000"/>
              </a:solidFill>
              <a:effectLst>
                <a:outerShdw blurRad="38100" dist="38100" dir="2700000" algn="tl">
                  <a:srgbClr val="000000">
                    <a:alpha val="43137"/>
                  </a:srgbClr>
                </a:outerShdw>
              </a:effectLst>
            </a:rPr>
            <a:t>Something might be wrong here</a:t>
          </a:r>
          <a:r>
            <a:rPr lang="en-US" b="1" dirty="0" smtClean="0">
              <a:effectLst>
                <a:outerShdw blurRad="38100" dist="38100" dir="2700000" algn="tl">
                  <a:srgbClr val="000000">
                    <a:alpha val="43137"/>
                  </a:srgbClr>
                </a:outerShdw>
              </a:effectLst>
            </a:rPr>
            <a:t>. Please revalue the performance and study related references, then get the elegant methods, suitable model configurations or (and) reasonable interpretations for the demo’s consistency.   </a:t>
          </a:r>
          <a:endParaRPr lang="zh-CN" b="1" dirty="0">
            <a:effectLst>
              <a:outerShdw blurRad="38100" dist="38100" dir="2700000" algn="tl">
                <a:srgbClr val="000000">
                  <a:alpha val="43137"/>
                </a:srgbClr>
              </a:outerShdw>
            </a:effectLst>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48E404C9-240E-4C8E-B6D3-ADB78A5FA6C9}" srcId="{4390D482-3468-4369-8F73-271CD881B3D5}" destId="{A71F673E-D998-4B26-B262-347A9E0065EC}" srcOrd="0" destOrd="0" parTransId="{29A3250B-381E-4700-B5F9-842554A94DC9}" sibTransId="{2C7A32B8-F51D-4048-8F49-5C632CF5A7FF}"/>
    <dgm:cxn modelId="{9F6B6D62-CF5E-4530-91F1-634B02B638F0}" type="presOf" srcId="{A71F673E-D998-4B26-B262-347A9E0065EC}" destId="{3C3E2FB3-AD15-41D0-BC52-17A2AF0ACDCB}" srcOrd="0" destOrd="0" presId="urn:microsoft.com/office/officeart/2005/8/layout/vList2"/>
    <dgm:cxn modelId="{3B7A2CF1-468D-46AE-AA3B-A9801FBE8BC3}" type="presOf" srcId="{4390D482-3468-4369-8F73-271CD881B3D5}" destId="{7BC291C3-FE55-4CB3-924C-127B30405581}" srcOrd="0" destOrd="0" presId="urn:microsoft.com/office/officeart/2005/8/layout/vList2"/>
    <dgm:cxn modelId="{5739BA9F-CEFC-478D-B8FC-56E14F660C63}"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CDA113-E931-4F27-9631-48FDFC4EE40D}"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zh-CN" altLang="en-US"/>
        </a:p>
      </dgm:t>
    </dgm:pt>
    <dgm:pt modelId="{7E8CC206-5BD7-4877-8126-E28D7C637C31}">
      <dgm:prSet/>
      <dgm:spPr/>
      <dgm:t>
        <a:bodyPr/>
        <a:lstStyle/>
        <a:p>
          <a:pPr rtl="0"/>
          <a:r>
            <a:rPr lang="en-US" dirty="0" smtClean="0"/>
            <a:t>The linear transformation of a Gaussian random variable results in another Gaussian random variable.</a:t>
          </a:r>
          <a:endParaRPr lang="zh-CN" dirty="0"/>
        </a:p>
      </dgm:t>
    </dgm:pt>
    <dgm:pt modelId="{D7902959-8D8F-4BF8-99B8-DA561E9799B1}" type="parTrans" cxnId="{C5BCB24E-8121-4A18-A17A-E609E5E08752}">
      <dgm:prSet/>
      <dgm:spPr/>
      <dgm:t>
        <a:bodyPr/>
        <a:lstStyle/>
        <a:p>
          <a:endParaRPr lang="zh-CN" altLang="en-US"/>
        </a:p>
      </dgm:t>
    </dgm:pt>
    <dgm:pt modelId="{81C144AD-FCDD-4524-894A-A7FB4F78006B}" type="sibTrans" cxnId="{C5BCB24E-8121-4A18-A17A-E609E5E08752}">
      <dgm:prSet/>
      <dgm:spPr/>
      <dgm:t>
        <a:bodyPr/>
        <a:lstStyle/>
        <a:p>
          <a:endParaRPr lang="zh-CN" altLang="en-US"/>
        </a:p>
      </dgm:t>
    </dgm:pt>
    <dgm:pt modelId="{98B8ACFC-36FB-4579-804B-19439AA20F95}" type="pres">
      <dgm:prSet presAssocID="{3CCDA113-E931-4F27-9631-48FDFC4EE40D}" presName="linear" presStyleCnt="0">
        <dgm:presLayoutVars>
          <dgm:animLvl val="lvl"/>
          <dgm:resizeHandles val="exact"/>
        </dgm:presLayoutVars>
      </dgm:prSet>
      <dgm:spPr/>
      <dgm:t>
        <a:bodyPr/>
        <a:lstStyle/>
        <a:p>
          <a:endParaRPr lang="zh-CN" altLang="en-US"/>
        </a:p>
      </dgm:t>
    </dgm:pt>
    <dgm:pt modelId="{A8700FBF-5594-4B0A-9F89-7E806E0C1993}" type="pres">
      <dgm:prSet presAssocID="{7E8CC206-5BD7-4877-8126-E28D7C637C31}" presName="parentText" presStyleLbl="node1" presStyleIdx="0" presStyleCnt="1" custLinFactY="21810" custLinFactNeighborX="855" custLinFactNeighborY="100000">
        <dgm:presLayoutVars>
          <dgm:chMax val="0"/>
          <dgm:bulletEnabled val="1"/>
        </dgm:presLayoutVars>
      </dgm:prSet>
      <dgm:spPr/>
      <dgm:t>
        <a:bodyPr/>
        <a:lstStyle/>
        <a:p>
          <a:endParaRPr lang="zh-CN" altLang="en-US"/>
        </a:p>
      </dgm:t>
    </dgm:pt>
  </dgm:ptLst>
  <dgm:cxnLst>
    <dgm:cxn modelId="{1FE70A4F-EC52-4513-A953-FD13ADDCE63F}" type="presOf" srcId="{7E8CC206-5BD7-4877-8126-E28D7C637C31}" destId="{A8700FBF-5594-4B0A-9F89-7E806E0C1993}" srcOrd="0" destOrd="0" presId="urn:microsoft.com/office/officeart/2005/8/layout/vList2"/>
    <dgm:cxn modelId="{C5BCB24E-8121-4A18-A17A-E609E5E08752}" srcId="{3CCDA113-E931-4F27-9631-48FDFC4EE40D}" destId="{7E8CC206-5BD7-4877-8126-E28D7C637C31}" srcOrd="0" destOrd="0" parTransId="{D7902959-8D8F-4BF8-99B8-DA561E9799B1}" sibTransId="{81C144AD-FCDD-4524-894A-A7FB4F78006B}"/>
    <dgm:cxn modelId="{6A7B8F61-F841-4867-A646-E8F56364B3EB}" type="presOf" srcId="{3CCDA113-E931-4F27-9631-48FDFC4EE40D}" destId="{98B8ACFC-36FB-4579-804B-19439AA20F95}" srcOrd="0" destOrd="0" presId="urn:microsoft.com/office/officeart/2005/8/layout/vList2"/>
    <dgm:cxn modelId="{308908C7-7428-4CC7-B21F-C3D340B833EF}" type="presParOf" srcId="{98B8ACFC-36FB-4579-804B-19439AA20F95}" destId="{A8700FBF-5594-4B0A-9F89-7E806E0C199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A71F673E-D998-4B26-B262-347A9E0065EC}">
      <dgm:prSet/>
      <dgm:spPr/>
      <dgm:t>
        <a:bodyPr/>
        <a:lstStyle/>
        <a:p>
          <a:pPr rtl="0"/>
          <a:r>
            <a:rPr lang="en-US" altLang="zh-CN" dirty="0" smtClean="0">
              <a:effectLst>
                <a:outerShdw blurRad="38100" dist="38100" dir="2700000" algn="tl">
                  <a:srgbClr val="000000">
                    <a:alpha val="43137"/>
                  </a:srgbClr>
                </a:outerShdw>
              </a:effectLst>
            </a:rPr>
            <a:t>Please note that the linearization itself introduces error, so the estimation deviation is not zero even if noises are set to zero.</a:t>
          </a:r>
          <a:endParaRPr lang="zh-CN" dirty="0">
            <a:effectLst>
              <a:outerShdw blurRad="38100" dist="38100" dir="2700000" algn="tl">
                <a:srgbClr val="000000">
                  <a:alpha val="43137"/>
                </a:srgbClr>
              </a:outerShdw>
            </a:effectLst>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B9831E86-A19E-4FFE-97BC-CF61E9C9B699}" type="presOf" srcId="{A71F673E-D998-4B26-B262-347A9E0065EC}" destId="{3C3E2FB3-AD15-41D0-BC52-17A2AF0ACDCB}" srcOrd="0" destOrd="0" presId="urn:microsoft.com/office/officeart/2005/8/layout/vList2"/>
    <dgm:cxn modelId="{A20C3B7D-AD26-42AE-9899-4B21110E065A}" type="presOf" srcId="{4390D482-3468-4369-8F73-271CD881B3D5}" destId="{7BC291C3-FE55-4CB3-924C-127B30405581}"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21A517C8-5D97-47F0-BE4A-99A6874D1C22}"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9AA9A3B-1901-48E4-970F-295A88374D43}" type="doc">
      <dgm:prSet loTypeId="urn:microsoft.com/office/officeart/2005/8/layout/vList3" loCatId="list" qsTypeId="urn:microsoft.com/office/officeart/2005/8/quickstyle/simple5" qsCatId="simple" csTypeId="urn:microsoft.com/office/officeart/2005/8/colors/colorful3" csCatId="colorful" phldr="1"/>
      <dgm:spPr/>
    </dgm:pt>
    <dgm:pt modelId="{55BFABCF-A99F-4D8F-9271-40E3B405E5DE}">
      <dgm:prSet phldrT="[文本]"/>
      <dgm:spPr/>
      <dgm:t>
        <a:bodyPr/>
        <a:lstStyle/>
        <a:p>
          <a:r>
            <a:rPr lang="en-US" altLang="zh-CN" dirty="0" smtClean="0"/>
            <a:t>The</a:t>
          </a:r>
          <a:r>
            <a:rPr lang="en-US" altLang="zh-CN" b="1" dirty="0" smtClean="0">
              <a:solidFill>
                <a:srgbClr val="FF0000"/>
              </a:solidFill>
            </a:rPr>
            <a:t> </a:t>
          </a:r>
          <a:r>
            <a:rPr lang="en-US" altLang="zh-CN" b="1" dirty="0" err="1" smtClean="0">
              <a:solidFill>
                <a:srgbClr val="FF0000"/>
              </a:solidFill>
            </a:rPr>
            <a:t>Jacobian</a:t>
          </a:r>
          <a:r>
            <a:rPr lang="en-US" altLang="zh-CN" b="1" dirty="0" smtClean="0">
              <a:solidFill>
                <a:srgbClr val="FF0000"/>
              </a:solidFill>
            </a:rPr>
            <a:t> </a:t>
          </a:r>
          <a:r>
            <a:rPr lang="en-US" altLang="zh-CN" dirty="0" smtClean="0"/>
            <a:t>matrix of function f with respect to</a:t>
          </a:r>
          <a:r>
            <a:rPr lang="en-US" altLang="zh-CN" dirty="0" smtClean="0">
              <a:solidFill>
                <a:srgbClr val="FF0000"/>
              </a:solidFill>
            </a:rPr>
            <a:t> x </a:t>
          </a:r>
          <a:r>
            <a:rPr lang="en-US" altLang="zh-CN" dirty="0" smtClean="0"/>
            <a:t>evaluated at \mu_{</a:t>
          </a:r>
          <a:r>
            <a:rPr lang="en-US" altLang="zh-CN" dirty="0" err="1" smtClean="0"/>
            <a:t>x_t</a:t>
          </a:r>
          <a:r>
            <a:rPr lang="en-US" altLang="zh-CN" dirty="0" smtClean="0"/>
            <a:t>}</a:t>
          </a:r>
          <a:endParaRPr lang="zh-CN" altLang="en-US" dirty="0"/>
        </a:p>
      </dgm:t>
    </dgm:pt>
    <dgm:pt modelId="{ACF7DA3C-6258-46AF-A401-E8F74A8D739B}" type="parTrans" cxnId="{BE27ADAC-9AD2-467E-928F-B26E4AF3457B}">
      <dgm:prSet/>
      <dgm:spPr/>
      <dgm:t>
        <a:bodyPr/>
        <a:lstStyle/>
        <a:p>
          <a:endParaRPr lang="zh-CN" altLang="en-US"/>
        </a:p>
      </dgm:t>
    </dgm:pt>
    <dgm:pt modelId="{F0DB2915-F43B-4BCF-8413-E1924BFD56C4}" type="sibTrans" cxnId="{BE27ADAC-9AD2-467E-928F-B26E4AF3457B}">
      <dgm:prSet/>
      <dgm:spPr/>
      <dgm:t>
        <a:bodyPr/>
        <a:lstStyle/>
        <a:p>
          <a:endParaRPr lang="zh-CN" altLang="en-US"/>
        </a:p>
      </dgm:t>
    </dgm:pt>
    <dgm:pt modelId="{06CAF5CA-18B3-4CD1-8CAE-0EB55436E6F1}">
      <dgm:prSet phldrT="[文本]"/>
      <dgm:spPr/>
      <dgm:t>
        <a:bodyPr/>
        <a:lstStyle/>
        <a:p>
          <a:r>
            <a:rPr lang="en-US" altLang="zh-CN" dirty="0" smtClean="0"/>
            <a:t>The </a:t>
          </a:r>
          <a:r>
            <a:rPr lang="en-US" altLang="zh-CN" dirty="0" err="1" smtClean="0"/>
            <a:t>Jacobian</a:t>
          </a:r>
          <a:r>
            <a:rPr lang="en-US" altLang="zh-CN" dirty="0" smtClean="0"/>
            <a:t> matrix of function h with respect to </a:t>
          </a:r>
          <a:r>
            <a:rPr lang="en-US" altLang="zh-CN" dirty="0" smtClean="0">
              <a:solidFill>
                <a:srgbClr val="FF0000"/>
              </a:solidFill>
            </a:rPr>
            <a:t>x</a:t>
          </a:r>
          <a:r>
            <a:rPr lang="en-US" altLang="zh-CN" dirty="0" smtClean="0"/>
            <a:t> evaluated at \bar{\mu}_{x_{t+1}}</a:t>
          </a:r>
          <a:endParaRPr lang="zh-CN" altLang="en-US" dirty="0"/>
        </a:p>
      </dgm:t>
    </dgm:pt>
    <dgm:pt modelId="{AB283119-9530-421E-9739-5F90FBF0750B}" type="parTrans" cxnId="{06F68E8A-B261-4853-AFFC-5EEC1A44AF2C}">
      <dgm:prSet/>
      <dgm:spPr/>
      <dgm:t>
        <a:bodyPr/>
        <a:lstStyle/>
        <a:p>
          <a:endParaRPr lang="zh-CN" altLang="en-US"/>
        </a:p>
      </dgm:t>
    </dgm:pt>
    <dgm:pt modelId="{8A2BD987-D8DA-40ED-A068-A6C5A77D269C}" type="sibTrans" cxnId="{06F68E8A-B261-4853-AFFC-5EEC1A44AF2C}">
      <dgm:prSet/>
      <dgm:spPr/>
      <dgm:t>
        <a:bodyPr/>
        <a:lstStyle/>
        <a:p>
          <a:endParaRPr lang="zh-CN" altLang="en-US"/>
        </a:p>
      </dgm:t>
    </dgm:pt>
    <dgm:pt modelId="{E351DCE8-5144-4420-BDF7-F1470D654318}">
      <dgm:prSet phldrT="[文本]"/>
      <dgm:spPr/>
      <dgm:t>
        <a:bodyPr/>
        <a:lstStyle/>
        <a:p>
          <a:r>
            <a:rPr lang="en-US" altLang="zh-CN" dirty="0" smtClean="0"/>
            <a:t>The</a:t>
          </a:r>
          <a:r>
            <a:rPr lang="en-US" altLang="zh-CN" b="1" dirty="0" smtClean="0">
              <a:solidFill>
                <a:srgbClr val="FF0000"/>
              </a:solidFill>
            </a:rPr>
            <a:t> </a:t>
          </a:r>
          <a:r>
            <a:rPr lang="en-US" altLang="zh-CN" b="1" dirty="0" err="1" smtClean="0">
              <a:solidFill>
                <a:srgbClr val="FF0000"/>
              </a:solidFill>
            </a:rPr>
            <a:t>Jacobian</a:t>
          </a:r>
          <a:r>
            <a:rPr lang="en-US" altLang="zh-CN" b="1" dirty="0" smtClean="0">
              <a:solidFill>
                <a:srgbClr val="FF0000"/>
              </a:solidFill>
            </a:rPr>
            <a:t> </a:t>
          </a:r>
          <a:r>
            <a:rPr lang="en-US" altLang="zh-CN" dirty="0" smtClean="0"/>
            <a:t>matrix of function f with respect to</a:t>
          </a:r>
          <a:r>
            <a:rPr lang="en-US" altLang="zh-CN" dirty="0" smtClean="0">
              <a:solidFill>
                <a:srgbClr val="FF0000"/>
              </a:solidFill>
            </a:rPr>
            <a:t> w </a:t>
          </a:r>
          <a:r>
            <a:rPr lang="en-US" altLang="zh-CN" dirty="0" smtClean="0"/>
            <a:t>evaluated at \mu_{</a:t>
          </a:r>
          <a:r>
            <a:rPr lang="en-US" altLang="zh-CN" dirty="0" err="1" smtClean="0"/>
            <a:t>x_t</a:t>
          </a:r>
          <a:r>
            <a:rPr lang="en-US" altLang="zh-CN" dirty="0" smtClean="0"/>
            <a:t>}</a:t>
          </a:r>
          <a:endParaRPr lang="zh-CN" altLang="en-US" dirty="0"/>
        </a:p>
      </dgm:t>
    </dgm:pt>
    <dgm:pt modelId="{FBF7BCF8-8457-4764-97F4-ADC4237144B6}" type="parTrans" cxnId="{60810FE5-CC99-4EC8-A862-0D1AB05BBE5A}">
      <dgm:prSet/>
      <dgm:spPr/>
      <dgm:t>
        <a:bodyPr/>
        <a:lstStyle/>
        <a:p>
          <a:endParaRPr lang="zh-CN" altLang="en-US"/>
        </a:p>
      </dgm:t>
    </dgm:pt>
    <dgm:pt modelId="{343EF826-1A0E-4FC2-AB00-C99B8471C294}" type="sibTrans" cxnId="{60810FE5-CC99-4EC8-A862-0D1AB05BBE5A}">
      <dgm:prSet/>
      <dgm:spPr/>
      <dgm:t>
        <a:bodyPr/>
        <a:lstStyle/>
        <a:p>
          <a:endParaRPr lang="zh-CN" altLang="en-US"/>
        </a:p>
      </dgm:t>
    </dgm:pt>
    <dgm:pt modelId="{89718D8B-D14D-49FA-9167-CCA3A2F74169}">
      <dgm:prSet phldrT="[文本]"/>
      <dgm:spPr/>
      <dgm:t>
        <a:bodyPr/>
        <a:lstStyle/>
        <a:p>
          <a:r>
            <a:rPr lang="en-US" altLang="zh-CN" dirty="0" smtClean="0"/>
            <a:t>The </a:t>
          </a:r>
          <a:r>
            <a:rPr lang="en-US" altLang="zh-CN" dirty="0" err="1" smtClean="0"/>
            <a:t>Jacobian</a:t>
          </a:r>
          <a:r>
            <a:rPr lang="en-US" altLang="zh-CN" dirty="0" smtClean="0"/>
            <a:t> matrix of function h with respect to </a:t>
          </a:r>
          <a:r>
            <a:rPr lang="en-US" altLang="zh-CN" dirty="0" smtClean="0">
              <a:solidFill>
                <a:srgbClr val="FF0000"/>
              </a:solidFill>
            </a:rPr>
            <a:t>v</a:t>
          </a:r>
          <a:r>
            <a:rPr lang="en-US" altLang="zh-CN" dirty="0" smtClean="0"/>
            <a:t> evaluated at \bar{\mu}_{x_{t+1}}</a:t>
          </a:r>
          <a:endParaRPr lang="zh-CN" altLang="en-US" dirty="0"/>
        </a:p>
      </dgm:t>
    </dgm:pt>
    <dgm:pt modelId="{DF22222D-B938-4589-BC4A-D02E50A9F19A}" type="parTrans" cxnId="{32DB9C5D-EAE6-47BB-ABFE-6C02C5ABF81C}">
      <dgm:prSet/>
      <dgm:spPr/>
      <dgm:t>
        <a:bodyPr/>
        <a:lstStyle/>
        <a:p>
          <a:endParaRPr lang="zh-CN" altLang="en-US"/>
        </a:p>
      </dgm:t>
    </dgm:pt>
    <dgm:pt modelId="{D8333287-AFE5-4152-B047-849051009233}" type="sibTrans" cxnId="{32DB9C5D-EAE6-47BB-ABFE-6C02C5ABF81C}">
      <dgm:prSet/>
      <dgm:spPr/>
      <dgm:t>
        <a:bodyPr/>
        <a:lstStyle/>
        <a:p>
          <a:endParaRPr lang="zh-CN" altLang="en-US"/>
        </a:p>
      </dgm:t>
    </dgm:pt>
    <dgm:pt modelId="{506D60B7-C1FB-4C3D-A493-141D92EFBD18}" type="pres">
      <dgm:prSet presAssocID="{B9AA9A3B-1901-48E4-970F-295A88374D43}" presName="linearFlow" presStyleCnt="0">
        <dgm:presLayoutVars>
          <dgm:dir/>
          <dgm:resizeHandles val="exact"/>
        </dgm:presLayoutVars>
      </dgm:prSet>
      <dgm:spPr/>
    </dgm:pt>
    <dgm:pt modelId="{2D385969-E34C-4B85-B5B7-D95AB05CA1AC}" type="pres">
      <dgm:prSet presAssocID="{55BFABCF-A99F-4D8F-9271-40E3B405E5DE}" presName="composite" presStyleCnt="0"/>
      <dgm:spPr/>
    </dgm:pt>
    <dgm:pt modelId="{37627CE6-781F-438C-8CD4-4ECD76DD281F}" type="pres">
      <dgm:prSet presAssocID="{55BFABCF-A99F-4D8F-9271-40E3B405E5DE}" presName="imgShp" presStyleLbl="fgImgPlace1" presStyleIdx="0" presStyleCnt="4"/>
      <dgm:spPr/>
    </dgm:pt>
    <dgm:pt modelId="{BAA780CD-7FAE-4487-A2AC-6FA9588FF1F1}" type="pres">
      <dgm:prSet presAssocID="{55BFABCF-A99F-4D8F-9271-40E3B405E5DE}" presName="txShp" presStyleLbl="node1" presStyleIdx="0" presStyleCnt="4">
        <dgm:presLayoutVars>
          <dgm:bulletEnabled val="1"/>
        </dgm:presLayoutVars>
      </dgm:prSet>
      <dgm:spPr/>
      <dgm:t>
        <a:bodyPr/>
        <a:lstStyle/>
        <a:p>
          <a:endParaRPr lang="zh-CN" altLang="en-US"/>
        </a:p>
      </dgm:t>
    </dgm:pt>
    <dgm:pt modelId="{617E1C45-3ADF-4B9F-8E74-3E83A5B15DED}" type="pres">
      <dgm:prSet presAssocID="{F0DB2915-F43B-4BCF-8413-E1924BFD56C4}" presName="spacing" presStyleCnt="0"/>
      <dgm:spPr/>
    </dgm:pt>
    <dgm:pt modelId="{4F57EA6C-9E3E-469F-9980-7E4E62F11AEE}" type="pres">
      <dgm:prSet presAssocID="{E351DCE8-5144-4420-BDF7-F1470D654318}" presName="composite" presStyleCnt="0"/>
      <dgm:spPr/>
    </dgm:pt>
    <dgm:pt modelId="{17670CF4-B2B4-4A33-AABF-A2031CEFE015}" type="pres">
      <dgm:prSet presAssocID="{E351DCE8-5144-4420-BDF7-F1470D654318}" presName="imgShp" presStyleLbl="fgImgPlace1" presStyleIdx="1" presStyleCnt="4"/>
      <dgm:spPr/>
    </dgm:pt>
    <dgm:pt modelId="{97DCC71C-4D2B-4BB6-82C1-C6EB993E440E}" type="pres">
      <dgm:prSet presAssocID="{E351DCE8-5144-4420-BDF7-F1470D654318}" presName="txShp" presStyleLbl="node1" presStyleIdx="1" presStyleCnt="4">
        <dgm:presLayoutVars>
          <dgm:bulletEnabled val="1"/>
        </dgm:presLayoutVars>
      </dgm:prSet>
      <dgm:spPr/>
      <dgm:t>
        <a:bodyPr/>
        <a:lstStyle/>
        <a:p>
          <a:endParaRPr lang="zh-CN" altLang="en-US"/>
        </a:p>
      </dgm:t>
    </dgm:pt>
    <dgm:pt modelId="{5B1A98EC-1D95-4C4A-984D-61672FEB6406}" type="pres">
      <dgm:prSet presAssocID="{343EF826-1A0E-4FC2-AB00-C99B8471C294}" presName="spacing" presStyleCnt="0"/>
      <dgm:spPr/>
    </dgm:pt>
    <dgm:pt modelId="{1D2A102A-0DD9-43F1-A94E-A07A1B373E5E}" type="pres">
      <dgm:prSet presAssocID="{06CAF5CA-18B3-4CD1-8CAE-0EB55436E6F1}" presName="composite" presStyleCnt="0"/>
      <dgm:spPr/>
    </dgm:pt>
    <dgm:pt modelId="{8BF3CAE6-33A1-4509-BE36-289BDF05CDF0}" type="pres">
      <dgm:prSet presAssocID="{06CAF5CA-18B3-4CD1-8CAE-0EB55436E6F1}" presName="imgShp" presStyleLbl="fgImgPlace1" presStyleIdx="2" presStyleCnt="4"/>
      <dgm:spPr/>
    </dgm:pt>
    <dgm:pt modelId="{A7EC0B00-A547-4B42-8D0A-E3BE238F6D34}" type="pres">
      <dgm:prSet presAssocID="{06CAF5CA-18B3-4CD1-8CAE-0EB55436E6F1}" presName="txShp" presStyleLbl="node1" presStyleIdx="2" presStyleCnt="4">
        <dgm:presLayoutVars>
          <dgm:bulletEnabled val="1"/>
        </dgm:presLayoutVars>
      </dgm:prSet>
      <dgm:spPr/>
      <dgm:t>
        <a:bodyPr/>
        <a:lstStyle/>
        <a:p>
          <a:endParaRPr lang="zh-CN" altLang="en-US"/>
        </a:p>
      </dgm:t>
    </dgm:pt>
    <dgm:pt modelId="{B78F5216-3EB0-4F66-93A1-38738888CC69}" type="pres">
      <dgm:prSet presAssocID="{8A2BD987-D8DA-40ED-A068-A6C5A77D269C}" presName="spacing" presStyleCnt="0"/>
      <dgm:spPr/>
    </dgm:pt>
    <dgm:pt modelId="{5465E676-AC16-457C-A543-378476042E92}" type="pres">
      <dgm:prSet presAssocID="{89718D8B-D14D-49FA-9167-CCA3A2F74169}" presName="composite" presStyleCnt="0"/>
      <dgm:spPr/>
    </dgm:pt>
    <dgm:pt modelId="{86192172-1E87-44AD-BD8F-8E8064A10310}" type="pres">
      <dgm:prSet presAssocID="{89718D8B-D14D-49FA-9167-CCA3A2F74169}" presName="imgShp" presStyleLbl="fgImgPlace1" presStyleIdx="3" presStyleCnt="4"/>
      <dgm:spPr/>
    </dgm:pt>
    <dgm:pt modelId="{49E6D3A5-2B8E-44F3-907B-D78CEAAC2BD5}" type="pres">
      <dgm:prSet presAssocID="{89718D8B-D14D-49FA-9167-CCA3A2F74169}" presName="txShp" presStyleLbl="node1" presStyleIdx="3" presStyleCnt="4">
        <dgm:presLayoutVars>
          <dgm:bulletEnabled val="1"/>
        </dgm:presLayoutVars>
      </dgm:prSet>
      <dgm:spPr/>
      <dgm:t>
        <a:bodyPr/>
        <a:lstStyle/>
        <a:p>
          <a:endParaRPr lang="zh-CN" altLang="en-US"/>
        </a:p>
      </dgm:t>
    </dgm:pt>
  </dgm:ptLst>
  <dgm:cxnLst>
    <dgm:cxn modelId="{02FADFF1-D7EE-444F-8F96-6E2707D8ECD5}" type="presOf" srcId="{89718D8B-D14D-49FA-9167-CCA3A2F74169}" destId="{49E6D3A5-2B8E-44F3-907B-D78CEAAC2BD5}" srcOrd="0" destOrd="0" presId="urn:microsoft.com/office/officeart/2005/8/layout/vList3"/>
    <dgm:cxn modelId="{BE27ADAC-9AD2-467E-928F-B26E4AF3457B}" srcId="{B9AA9A3B-1901-48E4-970F-295A88374D43}" destId="{55BFABCF-A99F-4D8F-9271-40E3B405E5DE}" srcOrd="0" destOrd="0" parTransId="{ACF7DA3C-6258-46AF-A401-E8F74A8D739B}" sibTransId="{F0DB2915-F43B-4BCF-8413-E1924BFD56C4}"/>
    <dgm:cxn modelId="{62EC19A3-1ADF-48F9-ABA8-FDE8F72B2E10}" type="presOf" srcId="{55BFABCF-A99F-4D8F-9271-40E3B405E5DE}" destId="{BAA780CD-7FAE-4487-A2AC-6FA9588FF1F1}" srcOrd="0" destOrd="0" presId="urn:microsoft.com/office/officeart/2005/8/layout/vList3"/>
    <dgm:cxn modelId="{06F68E8A-B261-4853-AFFC-5EEC1A44AF2C}" srcId="{B9AA9A3B-1901-48E4-970F-295A88374D43}" destId="{06CAF5CA-18B3-4CD1-8CAE-0EB55436E6F1}" srcOrd="2" destOrd="0" parTransId="{AB283119-9530-421E-9739-5F90FBF0750B}" sibTransId="{8A2BD987-D8DA-40ED-A068-A6C5A77D269C}"/>
    <dgm:cxn modelId="{4AD57759-C12B-4DB3-961E-612511038791}" type="presOf" srcId="{B9AA9A3B-1901-48E4-970F-295A88374D43}" destId="{506D60B7-C1FB-4C3D-A493-141D92EFBD18}" srcOrd="0" destOrd="0" presId="urn:microsoft.com/office/officeart/2005/8/layout/vList3"/>
    <dgm:cxn modelId="{60810FE5-CC99-4EC8-A862-0D1AB05BBE5A}" srcId="{B9AA9A3B-1901-48E4-970F-295A88374D43}" destId="{E351DCE8-5144-4420-BDF7-F1470D654318}" srcOrd="1" destOrd="0" parTransId="{FBF7BCF8-8457-4764-97F4-ADC4237144B6}" sibTransId="{343EF826-1A0E-4FC2-AB00-C99B8471C294}"/>
    <dgm:cxn modelId="{D93BFF46-2FBB-48B1-A5DC-CC7A8E22B2DC}" type="presOf" srcId="{E351DCE8-5144-4420-BDF7-F1470D654318}" destId="{97DCC71C-4D2B-4BB6-82C1-C6EB993E440E}" srcOrd="0" destOrd="0" presId="urn:microsoft.com/office/officeart/2005/8/layout/vList3"/>
    <dgm:cxn modelId="{FF9CF6BA-62FF-46A5-B8DE-2E59F89AB384}" type="presOf" srcId="{06CAF5CA-18B3-4CD1-8CAE-0EB55436E6F1}" destId="{A7EC0B00-A547-4B42-8D0A-E3BE238F6D34}" srcOrd="0" destOrd="0" presId="urn:microsoft.com/office/officeart/2005/8/layout/vList3"/>
    <dgm:cxn modelId="{32DB9C5D-EAE6-47BB-ABFE-6C02C5ABF81C}" srcId="{B9AA9A3B-1901-48E4-970F-295A88374D43}" destId="{89718D8B-D14D-49FA-9167-CCA3A2F74169}" srcOrd="3" destOrd="0" parTransId="{DF22222D-B938-4589-BC4A-D02E50A9F19A}" sibTransId="{D8333287-AFE5-4152-B047-849051009233}"/>
    <dgm:cxn modelId="{F59DBDE3-3519-4D58-B562-6091F287834C}" type="presParOf" srcId="{506D60B7-C1FB-4C3D-A493-141D92EFBD18}" destId="{2D385969-E34C-4B85-B5B7-D95AB05CA1AC}" srcOrd="0" destOrd="0" presId="urn:microsoft.com/office/officeart/2005/8/layout/vList3"/>
    <dgm:cxn modelId="{2CB7A8C9-C399-437A-B365-CBE8DEE82D94}" type="presParOf" srcId="{2D385969-E34C-4B85-B5B7-D95AB05CA1AC}" destId="{37627CE6-781F-438C-8CD4-4ECD76DD281F}" srcOrd="0" destOrd="0" presId="urn:microsoft.com/office/officeart/2005/8/layout/vList3"/>
    <dgm:cxn modelId="{69569AD5-DB04-4124-B0D1-394291A3E35A}" type="presParOf" srcId="{2D385969-E34C-4B85-B5B7-D95AB05CA1AC}" destId="{BAA780CD-7FAE-4487-A2AC-6FA9588FF1F1}" srcOrd="1" destOrd="0" presId="urn:microsoft.com/office/officeart/2005/8/layout/vList3"/>
    <dgm:cxn modelId="{F1A6AA9C-8248-4CE5-B50F-8F4C351C17AB}" type="presParOf" srcId="{506D60B7-C1FB-4C3D-A493-141D92EFBD18}" destId="{617E1C45-3ADF-4B9F-8E74-3E83A5B15DED}" srcOrd="1" destOrd="0" presId="urn:microsoft.com/office/officeart/2005/8/layout/vList3"/>
    <dgm:cxn modelId="{35EB7EA5-28E1-458B-AF96-2D712628EE14}" type="presParOf" srcId="{506D60B7-C1FB-4C3D-A493-141D92EFBD18}" destId="{4F57EA6C-9E3E-469F-9980-7E4E62F11AEE}" srcOrd="2" destOrd="0" presId="urn:microsoft.com/office/officeart/2005/8/layout/vList3"/>
    <dgm:cxn modelId="{91AD9BB1-0366-4A63-9553-CCDDDF71175D}" type="presParOf" srcId="{4F57EA6C-9E3E-469F-9980-7E4E62F11AEE}" destId="{17670CF4-B2B4-4A33-AABF-A2031CEFE015}" srcOrd="0" destOrd="0" presId="urn:microsoft.com/office/officeart/2005/8/layout/vList3"/>
    <dgm:cxn modelId="{77BD6F7B-4480-4E32-B366-7EC7AC9DE98C}" type="presParOf" srcId="{4F57EA6C-9E3E-469F-9980-7E4E62F11AEE}" destId="{97DCC71C-4D2B-4BB6-82C1-C6EB993E440E}" srcOrd="1" destOrd="0" presId="urn:microsoft.com/office/officeart/2005/8/layout/vList3"/>
    <dgm:cxn modelId="{3C40843F-6FDE-431D-96EB-811CD4A1EA75}" type="presParOf" srcId="{506D60B7-C1FB-4C3D-A493-141D92EFBD18}" destId="{5B1A98EC-1D95-4C4A-984D-61672FEB6406}" srcOrd="3" destOrd="0" presId="urn:microsoft.com/office/officeart/2005/8/layout/vList3"/>
    <dgm:cxn modelId="{416B6116-8717-46E2-83CF-8A6DB89E73BF}" type="presParOf" srcId="{506D60B7-C1FB-4C3D-A493-141D92EFBD18}" destId="{1D2A102A-0DD9-43F1-A94E-A07A1B373E5E}" srcOrd="4" destOrd="0" presId="urn:microsoft.com/office/officeart/2005/8/layout/vList3"/>
    <dgm:cxn modelId="{1FB11F89-DBA1-49C0-9998-CFA661A3B2F8}" type="presParOf" srcId="{1D2A102A-0DD9-43F1-A94E-A07A1B373E5E}" destId="{8BF3CAE6-33A1-4509-BE36-289BDF05CDF0}" srcOrd="0" destOrd="0" presId="urn:microsoft.com/office/officeart/2005/8/layout/vList3"/>
    <dgm:cxn modelId="{2E88C6C2-B445-4BB0-B464-C17E417C9C18}" type="presParOf" srcId="{1D2A102A-0DD9-43F1-A94E-A07A1B373E5E}" destId="{A7EC0B00-A547-4B42-8D0A-E3BE238F6D34}" srcOrd="1" destOrd="0" presId="urn:microsoft.com/office/officeart/2005/8/layout/vList3"/>
    <dgm:cxn modelId="{1136C4D2-D5A8-4079-BCD4-B5E964E1BFAE}" type="presParOf" srcId="{506D60B7-C1FB-4C3D-A493-141D92EFBD18}" destId="{B78F5216-3EB0-4F66-93A1-38738888CC69}" srcOrd="5" destOrd="0" presId="urn:microsoft.com/office/officeart/2005/8/layout/vList3"/>
    <dgm:cxn modelId="{B9325F5F-61A7-4579-B2E9-7AB903288687}" type="presParOf" srcId="{506D60B7-C1FB-4C3D-A493-141D92EFBD18}" destId="{5465E676-AC16-457C-A543-378476042E92}" srcOrd="6" destOrd="0" presId="urn:microsoft.com/office/officeart/2005/8/layout/vList3"/>
    <dgm:cxn modelId="{455EFCDE-F799-4388-9606-F69062A02B6A}" type="presParOf" srcId="{5465E676-AC16-457C-A543-378476042E92}" destId="{86192172-1E87-44AD-BD8F-8E8064A10310}" srcOrd="0" destOrd="0" presId="urn:microsoft.com/office/officeart/2005/8/layout/vList3"/>
    <dgm:cxn modelId="{343FE59B-79E3-4449-92CA-F139F0480665}" type="presParOf" srcId="{5465E676-AC16-457C-A543-378476042E92}" destId="{49E6D3A5-2B8E-44F3-907B-D78CEAAC2BD5}"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F9E50D5-1F29-4770-A236-BB95AFA040A8}" type="doc">
      <dgm:prSet loTypeId="urn:microsoft.com/office/officeart/2005/8/layout/lProcess2" loCatId="list" qsTypeId="urn:microsoft.com/office/officeart/2005/8/quickstyle/simple5" qsCatId="simple" csTypeId="urn:microsoft.com/office/officeart/2005/8/colors/colorful5" csCatId="colorful" phldr="1"/>
      <dgm:spPr/>
      <dgm:t>
        <a:bodyPr/>
        <a:lstStyle/>
        <a:p>
          <a:endParaRPr lang="zh-CN" altLang="en-US"/>
        </a:p>
      </dgm:t>
    </dgm:pt>
    <dgm:pt modelId="{2C291F6D-81B5-4B8B-BAD6-48D2510CB9CB}">
      <dgm:prSet phldrT="[文本]"/>
      <dgm:spPr/>
      <dgm:t>
        <a:bodyPr/>
        <a:lstStyle/>
        <a:p>
          <a:r>
            <a:rPr lang="en-US" altLang="zh-CN" dirty="0" smtClean="0">
              <a:effectLst>
                <a:outerShdw blurRad="38100" dist="38100" dir="2700000" algn="tl">
                  <a:srgbClr val="000000">
                    <a:alpha val="43137"/>
                  </a:srgbClr>
                </a:outerShdw>
              </a:effectLst>
            </a:rPr>
            <a:t>EKF approximates state transitions and measurements using Taylor expansions, The goodness of the linear approximation depends on two main factors:</a:t>
          </a:r>
          <a:endParaRPr lang="zh-CN" altLang="en-US" dirty="0">
            <a:effectLst>
              <a:outerShdw blurRad="38100" dist="38100" dir="2700000" algn="tl">
                <a:srgbClr val="000000">
                  <a:alpha val="43137"/>
                </a:srgbClr>
              </a:outerShdw>
            </a:effectLst>
          </a:endParaRPr>
        </a:p>
      </dgm:t>
    </dgm:pt>
    <dgm:pt modelId="{93A09B53-0CD6-4DAE-B53B-3D9EE894D9BB}" type="parTrans" cxnId="{0A1FCB3D-D9AC-4D8D-A74D-60E0FFF31628}">
      <dgm:prSet/>
      <dgm:spPr/>
      <dgm:t>
        <a:bodyPr/>
        <a:lstStyle/>
        <a:p>
          <a:endParaRPr lang="zh-CN" altLang="en-US"/>
        </a:p>
      </dgm:t>
    </dgm:pt>
    <dgm:pt modelId="{574A29F2-726E-43E8-A9FC-B39EA1C2C8B1}" type="sibTrans" cxnId="{0A1FCB3D-D9AC-4D8D-A74D-60E0FFF31628}">
      <dgm:prSet/>
      <dgm:spPr/>
      <dgm:t>
        <a:bodyPr/>
        <a:lstStyle/>
        <a:p>
          <a:endParaRPr lang="zh-CN" altLang="en-US"/>
        </a:p>
      </dgm:t>
    </dgm:pt>
    <dgm:pt modelId="{6278AD25-CD78-49F7-B9C5-2F46D478D25B}">
      <dgm:prSet phldrT="[文本]"/>
      <dgm:spPr/>
      <dgm:t>
        <a:bodyPr/>
        <a:lstStyle/>
        <a:p>
          <a:r>
            <a:rPr lang="en-US" altLang="zh-CN" dirty="0" smtClean="0">
              <a:effectLst>
                <a:outerShdw blurRad="38100" dist="38100" dir="2700000" algn="tl">
                  <a:srgbClr val="000000">
                    <a:alpha val="43137"/>
                  </a:srgbClr>
                </a:outerShdw>
              </a:effectLst>
            </a:rPr>
            <a:t>The degree of uncertainty</a:t>
          </a:r>
          <a:endParaRPr lang="zh-CN" altLang="en-US" dirty="0">
            <a:effectLst>
              <a:outerShdw blurRad="38100" dist="38100" dir="2700000" algn="tl">
                <a:srgbClr val="000000">
                  <a:alpha val="43137"/>
                </a:srgbClr>
              </a:outerShdw>
            </a:effectLst>
          </a:endParaRPr>
        </a:p>
      </dgm:t>
    </dgm:pt>
    <dgm:pt modelId="{CA79DCD0-34B9-4595-9E0C-C9D67CAA9F69}" type="parTrans" cxnId="{5B6A6165-D435-4D9B-894E-6C01E7DADB82}">
      <dgm:prSet/>
      <dgm:spPr/>
      <dgm:t>
        <a:bodyPr/>
        <a:lstStyle/>
        <a:p>
          <a:endParaRPr lang="zh-CN" altLang="en-US"/>
        </a:p>
      </dgm:t>
    </dgm:pt>
    <dgm:pt modelId="{4F19674C-D82B-4507-BDB6-2FCA25ABCD13}" type="sibTrans" cxnId="{5B6A6165-D435-4D9B-894E-6C01E7DADB82}">
      <dgm:prSet/>
      <dgm:spPr/>
      <dgm:t>
        <a:bodyPr/>
        <a:lstStyle/>
        <a:p>
          <a:endParaRPr lang="zh-CN" altLang="en-US"/>
        </a:p>
      </dgm:t>
    </dgm:pt>
    <dgm:pt modelId="{CC6202A9-5A7E-4F65-9747-6880924D69C8}">
      <dgm:prSet phldrT="[文本]"/>
      <dgm:spPr/>
      <dgm:t>
        <a:bodyPr/>
        <a:lstStyle/>
        <a:p>
          <a:r>
            <a:rPr lang="en-US" altLang="zh-CN" dirty="0" smtClean="0">
              <a:effectLst>
                <a:outerShdw blurRad="38100" dist="38100" dir="2700000" algn="tl">
                  <a:srgbClr val="000000">
                    <a:alpha val="43137"/>
                  </a:srgbClr>
                </a:outerShdw>
              </a:effectLst>
            </a:rPr>
            <a:t>The degree of local nonlinearity of the functions that are being approximated.</a:t>
          </a:r>
          <a:endParaRPr lang="zh-CN" altLang="en-US" dirty="0">
            <a:effectLst>
              <a:outerShdw blurRad="38100" dist="38100" dir="2700000" algn="tl">
                <a:srgbClr val="000000">
                  <a:alpha val="43137"/>
                </a:srgbClr>
              </a:outerShdw>
            </a:effectLst>
          </a:endParaRPr>
        </a:p>
      </dgm:t>
    </dgm:pt>
    <dgm:pt modelId="{B811FEB8-2DFC-4EB4-A27E-E46164730D88}" type="parTrans" cxnId="{D3305237-493F-48B9-B53C-91D2EF289FC7}">
      <dgm:prSet/>
      <dgm:spPr/>
      <dgm:t>
        <a:bodyPr/>
        <a:lstStyle/>
        <a:p>
          <a:endParaRPr lang="zh-CN" altLang="en-US"/>
        </a:p>
      </dgm:t>
    </dgm:pt>
    <dgm:pt modelId="{512C0626-4EA0-49D2-AF7E-EED17D35DED9}" type="sibTrans" cxnId="{D3305237-493F-48B9-B53C-91D2EF289FC7}">
      <dgm:prSet/>
      <dgm:spPr/>
      <dgm:t>
        <a:bodyPr/>
        <a:lstStyle/>
        <a:p>
          <a:endParaRPr lang="zh-CN" altLang="en-US"/>
        </a:p>
      </dgm:t>
    </dgm:pt>
    <dgm:pt modelId="{FF83EF67-FBCE-466B-AEBB-103D2463D86D}" type="pres">
      <dgm:prSet presAssocID="{BF9E50D5-1F29-4770-A236-BB95AFA040A8}" presName="theList" presStyleCnt="0">
        <dgm:presLayoutVars>
          <dgm:dir/>
          <dgm:animLvl val="lvl"/>
          <dgm:resizeHandles val="exact"/>
        </dgm:presLayoutVars>
      </dgm:prSet>
      <dgm:spPr/>
      <dgm:t>
        <a:bodyPr/>
        <a:lstStyle/>
        <a:p>
          <a:endParaRPr lang="zh-CN" altLang="en-US"/>
        </a:p>
      </dgm:t>
    </dgm:pt>
    <dgm:pt modelId="{1C36D7BB-50B5-407C-A26A-40103182451B}" type="pres">
      <dgm:prSet presAssocID="{2C291F6D-81B5-4B8B-BAD6-48D2510CB9CB}" presName="compNode" presStyleCnt="0"/>
      <dgm:spPr/>
    </dgm:pt>
    <dgm:pt modelId="{C50DE42B-FCA0-44DD-AF07-F84B8CED1C79}" type="pres">
      <dgm:prSet presAssocID="{2C291F6D-81B5-4B8B-BAD6-48D2510CB9CB}" presName="aNode" presStyleLbl="bgShp" presStyleIdx="0" presStyleCnt="1"/>
      <dgm:spPr/>
      <dgm:t>
        <a:bodyPr/>
        <a:lstStyle/>
        <a:p>
          <a:endParaRPr lang="zh-CN" altLang="en-US"/>
        </a:p>
      </dgm:t>
    </dgm:pt>
    <dgm:pt modelId="{34E96DED-7926-478D-93E4-9807FD3F3D07}" type="pres">
      <dgm:prSet presAssocID="{2C291F6D-81B5-4B8B-BAD6-48D2510CB9CB}" presName="textNode" presStyleLbl="bgShp" presStyleIdx="0" presStyleCnt="1"/>
      <dgm:spPr/>
      <dgm:t>
        <a:bodyPr/>
        <a:lstStyle/>
        <a:p>
          <a:endParaRPr lang="zh-CN" altLang="en-US"/>
        </a:p>
      </dgm:t>
    </dgm:pt>
    <dgm:pt modelId="{E5574F9C-7D16-47CE-813A-4B2FFD39350B}" type="pres">
      <dgm:prSet presAssocID="{2C291F6D-81B5-4B8B-BAD6-48D2510CB9CB}" presName="compChildNode" presStyleCnt="0"/>
      <dgm:spPr/>
    </dgm:pt>
    <dgm:pt modelId="{A9953409-B70D-4FC7-B843-F8D947FDDF45}" type="pres">
      <dgm:prSet presAssocID="{2C291F6D-81B5-4B8B-BAD6-48D2510CB9CB}" presName="theInnerList" presStyleCnt="0"/>
      <dgm:spPr/>
    </dgm:pt>
    <dgm:pt modelId="{FC320CFF-ACAD-4CEA-909C-56ABD0B0F660}" type="pres">
      <dgm:prSet presAssocID="{6278AD25-CD78-49F7-B9C5-2F46D478D25B}" presName="childNode" presStyleLbl="node1" presStyleIdx="0" presStyleCnt="2">
        <dgm:presLayoutVars>
          <dgm:bulletEnabled val="1"/>
        </dgm:presLayoutVars>
      </dgm:prSet>
      <dgm:spPr/>
      <dgm:t>
        <a:bodyPr/>
        <a:lstStyle/>
        <a:p>
          <a:endParaRPr lang="zh-CN" altLang="en-US"/>
        </a:p>
      </dgm:t>
    </dgm:pt>
    <dgm:pt modelId="{87CB62C1-9150-47C4-BA0E-958F523E6009}" type="pres">
      <dgm:prSet presAssocID="{6278AD25-CD78-49F7-B9C5-2F46D478D25B}" presName="aSpace2" presStyleCnt="0"/>
      <dgm:spPr/>
    </dgm:pt>
    <dgm:pt modelId="{E8C33D38-D6F0-4689-B090-AE813EA2C70C}" type="pres">
      <dgm:prSet presAssocID="{CC6202A9-5A7E-4F65-9747-6880924D69C8}" presName="childNode" presStyleLbl="node1" presStyleIdx="1" presStyleCnt="2">
        <dgm:presLayoutVars>
          <dgm:bulletEnabled val="1"/>
        </dgm:presLayoutVars>
      </dgm:prSet>
      <dgm:spPr/>
      <dgm:t>
        <a:bodyPr/>
        <a:lstStyle/>
        <a:p>
          <a:endParaRPr lang="zh-CN" altLang="en-US"/>
        </a:p>
      </dgm:t>
    </dgm:pt>
  </dgm:ptLst>
  <dgm:cxnLst>
    <dgm:cxn modelId="{266AFF80-0F02-40C9-8D28-884CE6BD5665}" type="presOf" srcId="{6278AD25-CD78-49F7-B9C5-2F46D478D25B}" destId="{FC320CFF-ACAD-4CEA-909C-56ABD0B0F660}" srcOrd="0" destOrd="0" presId="urn:microsoft.com/office/officeart/2005/8/layout/lProcess2"/>
    <dgm:cxn modelId="{34463BEC-D867-4E4C-A734-B49B210B7C71}" type="presOf" srcId="{BF9E50D5-1F29-4770-A236-BB95AFA040A8}" destId="{FF83EF67-FBCE-466B-AEBB-103D2463D86D}" srcOrd="0" destOrd="0" presId="urn:microsoft.com/office/officeart/2005/8/layout/lProcess2"/>
    <dgm:cxn modelId="{EF1CBC6D-E165-42CA-B80B-5CBCB0A97467}" type="presOf" srcId="{2C291F6D-81B5-4B8B-BAD6-48D2510CB9CB}" destId="{34E96DED-7926-478D-93E4-9807FD3F3D07}" srcOrd="1" destOrd="0" presId="urn:microsoft.com/office/officeart/2005/8/layout/lProcess2"/>
    <dgm:cxn modelId="{D3305237-493F-48B9-B53C-91D2EF289FC7}" srcId="{2C291F6D-81B5-4B8B-BAD6-48D2510CB9CB}" destId="{CC6202A9-5A7E-4F65-9747-6880924D69C8}" srcOrd="1" destOrd="0" parTransId="{B811FEB8-2DFC-4EB4-A27E-E46164730D88}" sibTransId="{512C0626-4EA0-49D2-AF7E-EED17D35DED9}"/>
    <dgm:cxn modelId="{0A1FCB3D-D9AC-4D8D-A74D-60E0FFF31628}" srcId="{BF9E50D5-1F29-4770-A236-BB95AFA040A8}" destId="{2C291F6D-81B5-4B8B-BAD6-48D2510CB9CB}" srcOrd="0" destOrd="0" parTransId="{93A09B53-0CD6-4DAE-B53B-3D9EE894D9BB}" sibTransId="{574A29F2-726E-43E8-A9FC-B39EA1C2C8B1}"/>
    <dgm:cxn modelId="{5B6A6165-D435-4D9B-894E-6C01E7DADB82}" srcId="{2C291F6D-81B5-4B8B-BAD6-48D2510CB9CB}" destId="{6278AD25-CD78-49F7-B9C5-2F46D478D25B}" srcOrd="0" destOrd="0" parTransId="{CA79DCD0-34B9-4595-9E0C-C9D67CAA9F69}" sibTransId="{4F19674C-D82B-4507-BDB6-2FCA25ABCD13}"/>
    <dgm:cxn modelId="{66B3F087-50E8-4CDB-A195-38264A529CE1}" type="presOf" srcId="{CC6202A9-5A7E-4F65-9747-6880924D69C8}" destId="{E8C33D38-D6F0-4689-B090-AE813EA2C70C}" srcOrd="0" destOrd="0" presId="urn:microsoft.com/office/officeart/2005/8/layout/lProcess2"/>
    <dgm:cxn modelId="{208B1F0C-0E03-42C9-B5C8-8D914DCB8F30}" type="presOf" srcId="{2C291F6D-81B5-4B8B-BAD6-48D2510CB9CB}" destId="{C50DE42B-FCA0-44DD-AF07-F84B8CED1C79}" srcOrd="0" destOrd="0" presId="urn:microsoft.com/office/officeart/2005/8/layout/lProcess2"/>
    <dgm:cxn modelId="{B1A3C03D-1D02-4DF7-94DF-D655A718AC24}" type="presParOf" srcId="{FF83EF67-FBCE-466B-AEBB-103D2463D86D}" destId="{1C36D7BB-50B5-407C-A26A-40103182451B}" srcOrd="0" destOrd="0" presId="urn:microsoft.com/office/officeart/2005/8/layout/lProcess2"/>
    <dgm:cxn modelId="{466937B1-C292-4254-B340-29C6BD37D1A7}" type="presParOf" srcId="{1C36D7BB-50B5-407C-A26A-40103182451B}" destId="{C50DE42B-FCA0-44DD-AF07-F84B8CED1C79}" srcOrd="0" destOrd="0" presId="urn:microsoft.com/office/officeart/2005/8/layout/lProcess2"/>
    <dgm:cxn modelId="{0834AF58-8927-4799-B4F0-A58D9DFC4AB2}" type="presParOf" srcId="{1C36D7BB-50B5-407C-A26A-40103182451B}" destId="{34E96DED-7926-478D-93E4-9807FD3F3D07}" srcOrd="1" destOrd="0" presId="urn:microsoft.com/office/officeart/2005/8/layout/lProcess2"/>
    <dgm:cxn modelId="{4C5B9A0F-2A9A-4605-95B4-7C2124A281FF}" type="presParOf" srcId="{1C36D7BB-50B5-407C-A26A-40103182451B}" destId="{E5574F9C-7D16-47CE-813A-4B2FFD39350B}" srcOrd="2" destOrd="0" presId="urn:microsoft.com/office/officeart/2005/8/layout/lProcess2"/>
    <dgm:cxn modelId="{2AB8CCB1-AE51-45AD-A38E-1573E34279EB}" type="presParOf" srcId="{E5574F9C-7D16-47CE-813A-4B2FFD39350B}" destId="{A9953409-B70D-4FC7-B843-F8D947FDDF45}" srcOrd="0" destOrd="0" presId="urn:microsoft.com/office/officeart/2005/8/layout/lProcess2"/>
    <dgm:cxn modelId="{F6DCB77A-9E21-4788-8FC0-D278497C10E2}" type="presParOf" srcId="{A9953409-B70D-4FC7-B843-F8D947FDDF45}" destId="{FC320CFF-ACAD-4CEA-909C-56ABD0B0F660}" srcOrd="0" destOrd="0" presId="urn:microsoft.com/office/officeart/2005/8/layout/lProcess2"/>
    <dgm:cxn modelId="{859829AE-9C94-4204-9B66-DBD10A6183E6}" type="presParOf" srcId="{A9953409-B70D-4FC7-B843-F8D947FDDF45}" destId="{87CB62C1-9150-47C4-BA0E-958F523E6009}" srcOrd="1" destOrd="0" presId="urn:microsoft.com/office/officeart/2005/8/layout/lProcess2"/>
    <dgm:cxn modelId="{FA86C6A3-1D18-4922-96F7-4B0304E18DFB}" type="presParOf" srcId="{A9953409-B70D-4FC7-B843-F8D947FDDF45}" destId="{E8C33D38-D6F0-4689-B090-AE813EA2C70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F48602A-8742-401D-B476-C8817D662E4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E2D8660-E3BF-49C3-A1D4-5D78912AC28D}">
      <dgm:prSet phldrT="[文本]"/>
      <dgm:spPr/>
      <dgm:t>
        <a:bodyPr/>
        <a:lstStyle/>
        <a:p>
          <a:r>
            <a:rPr lang="en-US" altLang="zh-CN" dirty="0" smtClean="0">
              <a:effectLst>
                <a:outerShdw blurRad="38100" dist="38100" dir="2700000" algn="tl">
                  <a:srgbClr val="000000">
                    <a:alpha val="43137"/>
                  </a:srgbClr>
                </a:outerShdw>
              </a:effectLst>
            </a:rPr>
            <a:t>Higher uncertainty typically results in less accurate estimates of the mean and covariance of resulting random variable.</a:t>
          </a:r>
          <a:endParaRPr lang="zh-CN" altLang="en-US" dirty="0">
            <a:effectLst>
              <a:outerShdw blurRad="38100" dist="38100" dir="2700000" algn="tl">
                <a:srgbClr val="000000">
                  <a:alpha val="43137"/>
                </a:srgbClr>
              </a:outerShdw>
            </a:effectLst>
          </a:endParaRPr>
        </a:p>
      </dgm:t>
    </dgm:pt>
    <dgm:pt modelId="{31748726-A676-4E78-918A-F6CFD6A43147}" type="parTrans" cxnId="{E0774F65-256C-4325-A1F5-F9DE467C0979}">
      <dgm:prSet/>
      <dgm:spPr/>
      <dgm:t>
        <a:bodyPr/>
        <a:lstStyle/>
        <a:p>
          <a:endParaRPr lang="zh-CN" altLang="en-US"/>
        </a:p>
      </dgm:t>
    </dgm:pt>
    <dgm:pt modelId="{2DA7D7E1-6EAA-4F21-A6BA-9C3CE8A11CF9}" type="sibTrans" cxnId="{E0774F65-256C-4325-A1F5-F9DE467C0979}">
      <dgm:prSet/>
      <dgm:spPr/>
      <dgm:t>
        <a:bodyPr/>
        <a:lstStyle/>
        <a:p>
          <a:endParaRPr lang="zh-CN" altLang="en-US"/>
        </a:p>
      </dgm:t>
    </dgm:pt>
    <dgm:pt modelId="{646AA3B4-CDCD-411B-B1EA-AD025D397AD6}" type="pres">
      <dgm:prSet presAssocID="{0F48602A-8742-401D-B476-C8817D662E42}" presName="linear" presStyleCnt="0">
        <dgm:presLayoutVars>
          <dgm:animLvl val="lvl"/>
          <dgm:resizeHandles val="exact"/>
        </dgm:presLayoutVars>
      </dgm:prSet>
      <dgm:spPr/>
      <dgm:t>
        <a:bodyPr/>
        <a:lstStyle/>
        <a:p>
          <a:endParaRPr lang="zh-CN" altLang="en-US"/>
        </a:p>
      </dgm:t>
    </dgm:pt>
    <dgm:pt modelId="{EC9C98F9-E5E9-4CF9-B348-5B1EB1D742EB}" type="pres">
      <dgm:prSet presAssocID="{AE2D8660-E3BF-49C3-A1D4-5D78912AC28D}" presName="parentText" presStyleLbl="node1" presStyleIdx="0" presStyleCnt="1">
        <dgm:presLayoutVars>
          <dgm:chMax val="0"/>
          <dgm:bulletEnabled val="1"/>
        </dgm:presLayoutVars>
      </dgm:prSet>
      <dgm:spPr/>
      <dgm:t>
        <a:bodyPr/>
        <a:lstStyle/>
        <a:p>
          <a:endParaRPr lang="zh-CN" altLang="en-US"/>
        </a:p>
      </dgm:t>
    </dgm:pt>
  </dgm:ptLst>
  <dgm:cxnLst>
    <dgm:cxn modelId="{E1295393-1869-4082-A819-73DF524CEB94}" type="presOf" srcId="{0F48602A-8742-401D-B476-C8817D662E42}" destId="{646AA3B4-CDCD-411B-B1EA-AD025D397AD6}" srcOrd="0" destOrd="0" presId="urn:microsoft.com/office/officeart/2005/8/layout/vList2"/>
    <dgm:cxn modelId="{32F9CBB6-E430-4DF1-B115-D5FB0EC3F61E}" type="presOf" srcId="{AE2D8660-E3BF-49C3-A1D4-5D78912AC28D}" destId="{EC9C98F9-E5E9-4CF9-B348-5B1EB1D742EB}" srcOrd="0" destOrd="0" presId="urn:microsoft.com/office/officeart/2005/8/layout/vList2"/>
    <dgm:cxn modelId="{E0774F65-256C-4325-A1F5-F9DE467C0979}" srcId="{0F48602A-8742-401D-B476-C8817D662E42}" destId="{AE2D8660-E3BF-49C3-A1D4-5D78912AC28D}" srcOrd="0" destOrd="0" parTransId="{31748726-A676-4E78-918A-F6CFD6A43147}" sibTransId="{2DA7D7E1-6EAA-4F21-A6BA-9C3CE8A11CF9}"/>
    <dgm:cxn modelId="{1C46D1FF-29EB-4C6F-9126-DE6AAF20EEF7}" type="presParOf" srcId="{646AA3B4-CDCD-411B-B1EA-AD025D397AD6}" destId="{EC9C98F9-E5E9-4CF9-B348-5B1EB1D742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F48602A-8742-401D-B476-C8817D662E4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E2D8660-E3BF-49C3-A1D4-5D78912AC28D}">
      <dgm:prSet phldrT="[文本]"/>
      <dgm:spPr/>
      <dgm:t>
        <a:bodyPr/>
        <a:lstStyle/>
        <a:p>
          <a:r>
            <a:rPr lang="en-US" altLang="zh-CN" dirty="0" smtClean="0">
              <a:effectLst>
                <a:outerShdw blurRad="38100" dist="38100" dir="2700000" algn="tl">
                  <a:srgbClr val="000000">
                    <a:alpha val="43137"/>
                  </a:srgbClr>
                </a:outerShdw>
              </a:effectLst>
            </a:rPr>
            <a:t>Higher nonlinearities result in larger approximation errors.</a:t>
          </a:r>
          <a:endParaRPr lang="zh-CN" altLang="en-US" dirty="0">
            <a:effectLst>
              <a:outerShdw blurRad="38100" dist="38100" dir="2700000" algn="tl">
                <a:srgbClr val="000000">
                  <a:alpha val="43137"/>
                </a:srgbClr>
              </a:outerShdw>
            </a:effectLst>
          </a:endParaRPr>
        </a:p>
      </dgm:t>
    </dgm:pt>
    <dgm:pt modelId="{31748726-A676-4E78-918A-F6CFD6A43147}" type="parTrans" cxnId="{E0774F65-256C-4325-A1F5-F9DE467C0979}">
      <dgm:prSet/>
      <dgm:spPr/>
      <dgm:t>
        <a:bodyPr/>
        <a:lstStyle/>
        <a:p>
          <a:endParaRPr lang="zh-CN" altLang="en-US"/>
        </a:p>
      </dgm:t>
    </dgm:pt>
    <dgm:pt modelId="{2DA7D7E1-6EAA-4F21-A6BA-9C3CE8A11CF9}" type="sibTrans" cxnId="{E0774F65-256C-4325-A1F5-F9DE467C0979}">
      <dgm:prSet/>
      <dgm:spPr/>
      <dgm:t>
        <a:bodyPr/>
        <a:lstStyle/>
        <a:p>
          <a:endParaRPr lang="zh-CN" altLang="en-US"/>
        </a:p>
      </dgm:t>
    </dgm:pt>
    <dgm:pt modelId="{646AA3B4-CDCD-411B-B1EA-AD025D397AD6}" type="pres">
      <dgm:prSet presAssocID="{0F48602A-8742-401D-B476-C8817D662E42}" presName="linear" presStyleCnt="0">
        <dgm:presLayoutVars>
          <dgm:animLvl val="lvl"/>
          <dgm:resizeHandles val="exact"/>
        </dgm:presLayoutVars>
      </dgm:prSet>
      <dgm:spPr/>
      <dgm:t>
        <a:bodyPr/>
        <a:lstStyle/>
        <a:p>
          <a:endParaRPr lang="zh-CN" altLang="en-US"/>
        </a:p>
      </dgm:t>
    </dgm:pt>
    <dgm:pt modelId="{EC9C98F9-E5E9-4CF9-B348-5B1EB1D742EB}" type="pres">
      <dgm:prSet presAssocID="{AE2D8660-E3BF-49C3-A1D4-5D78912AC28D}" presName="parentText" presStyleLbl="node1" presStyleIdx="0" presStyleCnt="1">
        <dgm:presLayoutVars>
          <dgm:chMax val="0"/>
          <dgm:bulletEnabled val="1"/>
        </dgm:presLayoutVars>
      </dgm:prSet>
      <dgm:spPr/>
      <dgm:t>
        <a:bodyPr/>
        <a:lstStyle/>
        <a:p>
          <a:endParaRPr lang="zh-CN" altLang="en-US"/>
        </a:p>
      </dgm:t>
    </dgm:pt>
  </dgm:ptLst>
  <dgm:cxnLst>
    <dgm:cxn modelId="{6C91E1E4-10C8-4F24-A33F-E76E7D8972E8}" type="presOf" srcId="{AE2D8660-E3BF-49C3-A1D4-5D78912AC28D}" destId="{EC9C98F9-E5E9-4CF9-B348-5B1EB1D742EB}" srcOrd="0" destOrd="0" presId="urn:microsoft.com/office/officeart/2005/8/layout/vList2"/>
    <dgm:cxn modelId="{5822CE5C-00A2-45AB-BD2E-AD0E4AD45839}" type="presOf" srcId="{0F48602A-8742-401D-B476-C8817D662E42}" destId="{646AA3B4-CDCD-411B-B1EA-AD025D397AD6}" srcOrd="0" destOrd="0" presId="urn:microsoft.com/office/officeart/2005/8/layout/vList2"/>
    <dgm:cxn modelId="{E0774F65-256C-4325-A1F5-F9DE467C0979}" srcId="{0F48602A-8742-401D-B476-C8817D662E42}" destId="{AE2D8660-E3BF-49C3-A1D4-5D78912AC28D}" srcOrd="0" destOrd="0" parTransId="{31748726-A676-4E78-918A-F6CFD6A43147}" sibTransId="{2DA7D7E1-6EAA-4F21-A6BA-9C3CE8A11CF9}"/>
    <dgm:cxn modelId="{BF3F3549-78FA-4C21-82D5-2CB72DD28A34}" type="presParOf" srcId="{646AA3B4-CDCD-411B-B1EA-AD025D397AD6}" destId="{EC9C98F9-E5E9-4CF9-B348-5B1EB1D742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CDA113-E931-4F27-9631-48FDFC4EE40D}"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7E8CC206-5BD7-4877-8126-E28D7C637C31}">
      <dgm:prSet/>
      <dgm:spPr/>
      <dgm:t>
        <a:bodyPr/>
        <a:lstStyle/>
        <a:p>
          <a:pPr rtl="0"/>
          <a:r>
            <a:rPr lang="en-US" dirty="0" smtClean="0"/>
            <a:t>The Nonlinear transformation of a Gaussian results in …</a:t>
          </a:r>
          <a:endParaRPr lang="zh-CN" dirty="0"/>
        </a:p>
      </dgm:t>
    </dgm:pt>
    <dgm:pt modelId="{D7902959-8D8F-4BF8-99B8-DA561E9799B1}" type="parTrans" cxnId="{C5BCB24E-8121-4A18-A17A-E609E5E08752}">
      <dgm:prSet/>
      <dgm:spPr/>
      <dgm:t>
        <a:bodyPr/>
        <a:lstStyle/>
        <a:p>
          <a:endParaRPr lang="zh-CN" altLang="en-US"/>
        </a:p>
      </dgm:t>
    </dgm:pt>
    <dgm:pt modelId="{81C144AD-FCDD-4524-894A-A7FB4F78006B}" type="sibTrans" cxnId="{C5BCB24E-8121-4A18-A17A-E609E5E08752}">
      <dgm:prSet/>
      <dgm:spPr/>
      <dgm:t>
        <a:bodyPr/>
        <a:lstStyle/>
        <a:p>
          <a:endParaRPr lang="zh-CN" altLang="en-US"/>
        </a:p>
      </dgm:t>
    </dgm:pt>
    <dgm:pt modelId="{98B8ACFC-36FB-4579-804B-19439AA20F95}" type="pres">
      <dgm:prSet presAssocID="{3CCDA113-E931-4F27-9631-48FDFC4EE40D}" presName="linear" presStyleCnt="0">
        <dgm:presLayoutVars>
          <dgm:animLvl val="lvl"/>
          <dgm:resizeHandles val="exact"/>
        </dgm:presLayoutVars>
      </dgm:prSet>
      <dgm:spPr/>
      <dgm:t>
        <a:bodyPr/>
        <a:lstStyle/>
        <a:p>
          <a:endParaRPr lang="zh-CN" altLang="en-US"/>
        </a:p>
      </dgm:t>
    </dgm:pt>
    <dgm:pt modelId="{A8700FBF-5594-4B0A-9F89-7E806E0C1993}" type="pres">
      <dgm:prSet presAssocID="{7E8CC206-5BD7-4877-8126-E28D7C637C31}" presName="parentText" presStyleLbl="node1" presStyleIdx="0" presStyleCnt="1" custLinFactY="21810" custLinFactNeighborX="855" custLinFactNeighborY="100000">
        <dgm:presLayoutVars>
          <dgm:chMax val="0"/>
          <dgm:bulletEnabled val="1"/>
        </dgm:presLayoutVars>
      </dgm:prSet>
      <dgm:spPr/>
      <dgm:t>
        <a:bodyPr/>
        <a:lstStyle/>
        <a:p>
          <a:endParaRPr lang="zh-CN" altLang="en-US"/>
        </a:p>
      </dgm:t>
    </dgm:pt>
  </dgm:ptLst>
  <dgm:cxnLst>
    <dgm:cxn modelId="{995ADC5C-0540-4DDA-95A7-D51D0EAB4057}" type="presOf" srcId="{7E8CC206-5BD7-4877-8126-E28D7C637C31}" destId="{A8700FBF-5594-4B0A-9F89-7E806E0C1993}" srcOrd="0" destOrd="0" presId="urn:microsoft.com/office/officeart/2005/8/layout/vList2"/>
    <dgm:cxn modelId="{C5BCB24E-8121-4A18-A17A-E609E5E08752}" srcId="{3CCDA113-E931-4F27-9631-48FDFC4EE40D}" destId="{7E8CC206-5BD7-4877-8126-E28D7C637C31}" srcOrd="0" destOrd="0" parTransId="{D7902959-8D8F-4BF8-99B8-DA561E9799B1}" sibTransId="{81C144AD-FCDD-4524-894A-A7FB4F78006B}"/>
    <dgm:cxn modelId="{4DF18799-F187-4EE6-A8FC-A75AD4BB59ED}" type="presOf" srcId="{3CCDA113-E931-4F27-9631-48FDFC4EE40D}" destId="{98B8ACFC-36FB-4579-804B-19439AA20F95}" srcOrd="0" destOrd="0" presId="urn:microsoft.com/office/officeart/2005/8/layout/vList2"/>
    <dgm:cxn modelId="{C00A5D65-A7DD-416E-B67E-41B9B0083CF8}" type="presParOf" srcId="{98B8ACFC-36FB-4579-804B-19439AA20F95}" destId="{A8700FBF-5594-4B0A-9F89-7E806E0C199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4F7601-673D-4707-A418-A9C984C9C4C2}" type="doc">
      <dgm:prSet loTypeId="urn:microsoft.com/office/officeart/2008/layout/LinedList" loCatId="list" qsTypeId="urn:microsoft.com/office/officeart/2005/8/quickstyle/simple5" qsCatId="simple" csTypeId="urn:microsoft.com/office/officeart/2005/8/colors/accent2_3" csCatId="accent2" phldr="1"/>
      <dgm:spPr/>
      <dgm:t>
        <a:bodyPr/>
        <a:lstStyle/>
        <a:p>
          <a:endParaRPr lang="zh-CN" altLang="en-US"/>
        </a:p>
      </dgm:t>
    </dgm:pt>
    <dgm:pt modelId="{8E56069D-D8EB-45F3-8DFC-77675A2D8B0B}">
      <dgm:prSet/>
      <dgm:spPr/>
      <dgm:t>
        <a:bodyPr/>
        <a:lstStyle/>
        <a:p>
          <a:pPr rtl="0"/>
          <a:r>
            <a:rPr lang="en-US" b="1" dirty="0" smtClean="0">
              <a:solidFill>
                <a:srgbClr val="0070C0"/>
              </a:solidFill>
              <a:effectLst>
                <a:outerShdw blurRad="38100" dist="38100" dir="2700000" algn="tl">
                  <a:srgbClr val="000000">
                    <a:alpha val="43137"/>
                  </a:srgbClr>
                </a:outerShdw>
              </a:effectLst>
            </a:rPr>
            <a:t>To maintain the Gaussian assumption, We require the transition matrices, then the LKF formulas can be reused, but HOW… </a:t>
          </a:r>
          <a:endParaRPr lang="zh-CN" b="1" dirty="0">
            <a:solidFill>
              <a:srgbClr val="0070C0"/>
            </a:solidFill>
            <a:effectLst>
              <a:outerShdw blurRad="38100" dist="38100" dir="2700000" algn="tl">
                <a:srgbClr val="000000">
                  <a:alpha val="43137"/>
                </a:srgbClr>
              </a:outerShdw>
            </a:effectLst>
          </a:endParaRPr>
        </a:p>
      </dgm:t>
    </dgm:pt>
    <dgm:pt modelId="{F561E8DD-8361-424B-8E69-631E0924A578}" type="parTrans" cxnId="{E5DE61A6-59B8-41FB-BE0E-390E06DEBEE8}">
      <dgm:prSet/>
      <dgm:spPr/>
      <dgm:t>
        <a:bodyPr/>
        <a:lstStyle/>
        <a:p>
          <a:endParaRPr lang="zh-CN" altLang="en-US"/>
        </a:p>
      </dgm:t>
    </dgm:pt>
    <dgm:pt modelId="{53FDB0E6-BB2D-4C3C-BBE4-A9D18F92EA79}" type="sibTrans" cxnId="{E5DE61A6-59B8-41FB-BE0E-390E06DEBEE8}">
      <dgm:prSet/>
      <dgm:spPr/>
      <dgm:t>
        <a:bodyPr/>
        <a:lstStyle/>
        <a:p>
          <a:endParaRPr lang="zh-CN" altLang="en-US"/>
        </a:p>
      </dgm:t>
    </dgm:pt>
    <dgm:pt modelId="{725D9E40-D7D1-4640-BB68-57CCD970663A}" type="pres">
      <dgm:prSet presAssocID="{8B4F7601-673D-4707-A418-A9C984C9C4C2}" presName="vert0" presStyleCnt="0">
        <dgm:presLayoutVars>
          <dgm:dir/>
          <dgm:animOne val="branch"/>
          <dgm:animLvl val="lvl"/>
        </dgm:presLayoutVars>
      </dgm:prSet>
      <dgm:spPr/>
      <dgm:t>
        <a:bodyPr/>
        <a:lstStyle/>
        <a:p>
          <a:endParaRPr lang="zh-CN" altLang="en-US"/>
        </a:p>
      </dgm:t>
    </dgm:pt>
    <dgm:pt modelId="{02694D8E-5BD8-441C-949E-9D0D898D2AA9}" type="pres">
      <dgm:prSet presAssocID="{8E56069D-D8EB-45F3-8DFC-77675A2D8B0B}" presName="thickLine" presStyleLbl="alignNode1" presStyleIdx="0" presStyleCnt="1"/>
      <dgm:spPr/>
    </dgm:pt>
    <dgm:pt modelId="{B727B0A1-9EDB-4266-BB8D-B67521A809E1}" type="pres">
      <dgm:prSet presAssocID="{8E56069D-D8EB-45F3-8DFC-77675A2D8B0B}" presName="horz1" presStyleCnt="0"/>
      <dgm:spPr/>
    </dgm:pt>
    <dgm:pt modelId="{5A4089CC-C257-4457-AAA1-6FB42D9821F1}" type="pres">
      <dgm:prSet presAssocID="{8E56069D-D8EB-45F3-8DFC-77675A2D8B0B}" presName="tx1" presStyleLbl="revTx" presStyleIdx="0" presStyleCnt="1"/>
      <dgm:spPr/>
      <dgm:t>
        <a:bodyPr/>
        <a:lstStyle/>
        <a:p>
          <a:endParaRPr lang="zh-CN" altLang="en-US"/>
        </a:p>
      </dgm:t>
    </dgm:pt>
    <dgm:pt modelId="{DD58293C-3A0C-446D-BC84-355CF8C923F7}" type="pres">
      <dgm:prSet presAssocID="{8E56069D-D8EB-45F3-8DFC-77675A2D8B0B}" presName="vert1" presStyleCnt="0"/>
      <dgm:spPr/>
    </dgm:pt>
  </dgm:ptLst>
  <dgm:cxnLst>
    <dgm:cxn modelId="{E5DE61A6-59B8-41FB-BE0E-390E06DEBEE8}" srcId="{8B4F7601-673D-4707-A418-A9C984C9C4C2}" destId="{8E56069D-D8EB-45F3-8DFC-77675A2D8B0B}" srcOrd="0" destOrd="0" parTransId="{F561E8DD-8361-424B-8E69-631E0924A578}" sibTransId="{53FDB0E6-BB2D-4C3C-BBE4-A9D18F92EA79}"/>
    <dgm:cxn modelId="{0FB9C090-B873-43D6-97EC-16F4D39056D5}" type="presOf" srcId="{8B4F7601-673D-4707-A418-A9C984C9C4C2}" destId="{725D9E40-D7D1-4640-BB68-57CCD970663A}" srcOrd="0" destOrd="0" presId="urn:microsoft.com/office/officeart/2008/layout/LinedList"/>
    <dgm:cxn modelId="{DF7A5860-A451-4D1A-8C73-7519564782F3}" type="presOf" srcId="{8E56069D-D8EB-45F3-8DFC-77675A2D8B0B}" destId="{5A4089CC-C257-4457-AAA1-6FB42D9821F1}" srcOrd="0" destOrd="0" presId="urn:microsoft.com/office/officeart/2008/layout/LinedList"/>
    <dgm:cxn modelId="{6DDBB5A8-2C89-42E9-81A5-A3F84D8383B5}" type="presParOf" srcId="{725D9E40-D7D1-4640-BB68-57CCD970663A}" destId="{02694D8E-5BD8-441C-949E-9D0D898D2AA9}" srcOrd="0" destOrd="0" presId="urn:microsoft.com/office/officeart/2008/layout/LinedList"/>
    <dgm:cxn modelId="{16C804FD-B887-4376-8732-C52971BE7964}" type="presParOf" srcId="{725D9E40-D7D1-4640-BB68-57CCD970663A}" destId="{B727B0A1-9EDB-4266-BB8D-B67521A809E1}" srcOrd="1" destOrd="0" presId="urn:microsoft.com/office/officeart/2008/layout/LinedList"/>
    <dgm:cxn modelId="{22CF6790-4ADD-4A57-B0FD-FBEC05C749AC}" type="presParOf" srcId="{B727B0A1-9EDB-4266-BB8D-B67521A809E1}" destId="{5A4089CC-C257-4457-AAA1-6FB42D9821F1}" srcOrd="0" destOrd="0" presId="urn:microsoft.com/office/officeart/2008/layout/LinedList"/>
    <dgm:cxn modelId="{2C368863-8B5A-4AC8-8C19-DDD700B3E8F3}" type="presParOf" srcId="{B727B0A1-9EDB-4266-BB8D-B67521A809E1}" destId="{DD58293C-3A0C-446D-BC84-355CF8C923F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D10BFE-8678-4711-B812-C0374EA73D3B}"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B77F472E-2F8B-4894-8D4B-497056D679CC}">
      <dgm:prSet phldrT="[文本]"/>
      <dgm:spPr/>
      <dgm:t>
        <a:bodyPr/>
        <a:lstStyle/>
        <a:p>
          <a:pPr algn="ctr"/>
          <a:r>
            <a:rPr lang="en-US" altLang="zh-CN" dirty="0" smtClean="0"/>
            <a:t>Nonlinear </a:t>
          </a:r>
          <a:endParaRPr lang="zh-CN" altLang="en-US" dirty="0"/>
        </a:p>
      </dgm:t>
    </dgm:pt>
    <dgm:pt modelId="{3433BBBD-10D4-4B8C-9952-F549D108F5A3}" type="parTrans" cxnId="{92C9152F-E73A-43F0-8485-7D74B6C7B0B3}">
      <dgm:prSet/>
      <dgm:spPr/>
      <dgm:t>
        <a:bodyPr/>
        <a:lstStyle/>
        <a:p>
          <a:pPr algn="ctr"/>
          <a:endParaRPr lang="zh-CN" altLang="en-US"/>
        </a:p>
      </dgm:t>
    </dgm:pt>
    <dgm:pt modelId="{D07AB45A-EADA-43E4-9FD1-65ADE85D3A1B}" type="sibTrans" cxnId="{92C9152F-E73A-43F0-8485-7D74B6C7B0B3}">
      <dgm:prSet/>
      <dgm:spPr/>
      <dgm:t>
        <a:bodyPr/>
        <a:lstStyle/>
        <a:p>
          <a:pPr algn="ctr"/>
          <a:endParaRPr lang="zh-CN" altLang="en-US"/>
        </a:p>
      </dgm:t>
    </dgm:pt>
    <dgm:pt modelId="{1B6FEDE6-37E4-48C4-A1FA-4260C983348D}" type="pres">
      <dgm:prSet presAssocID="{B0D10BFE-8678-4711-B812-C0374EA73D3B}" presName="linear" presStyleCnt="0">
        <dgm:presLayoutVars>
          <dgm:animLvl val="lvl"/>
          <dgm:resizeHandles val="exact"/>
        </dgm:presLayoutVars>
      </dgm:prSet>
      <dgm:spPr/>
      <dgm:t>
        <a:bodyPr/>
        <a:lstStyle/>
        <a:p>
          <a:endParaRPr lang="zh-CN" altLang="en-US"/>
        </a:p>
      </dgm:t>
    </dgm:pt>
    <dgm:pt modelId="{C738C880-41C7-4B0C-93E2-4A8254EBA106}" type="pres">
      <dgm:prSet presAssocID="{B77F472E-2F8B-4894-8D4B-497056D679CC}" presName="parentText" presStyleLbl="node1" presStyleIdx="0" presStyleCnt="1">
        <dgm:presLayoutVars>
          <dgm:chMax val="0"/>
          <dgm:bulletEnabled val="1"/>
        </dgm:presLayoutVars>
      </dgm:prSet>
      <dgm:spPr/>
      <dgm:t>
        <a:bodyPr/>
        <a:lstStyle/>
        <a:p>
          <a:endParaRPr lang="zh-CN" altLang="en-US"/>
        </a:p>
      </dgm:t>
    </dgm:pt>
  </dgm:ptLst>
  <dgm:cxnLst>
    <dgm:cxn modelId="{92C9152F-E73A-43F0-8485-7D74B6C7B0B3}" srcId="{B0D10BFE-8678-4711-B812-C0374EA73D3B}" destId="{B77F472E-2F8B-4894-8D4B-497056D679CC}" srcOrd="0" destOrd="0" parTransId="{3433BBBD-10D4-4B8C-9952-F549D108F5A3}" sibTransId="{D07AB45A-EADA-43E4-9FD1-65ADE85D3A1B}"/>
    <dgm:cxn modelId="{7CDC5A7C-9972-461F-8A40-DFDF8DF3E020}" type="presOf" srcId="{B0D10BFE-8678-4711-B812-C0374EA73D3B}" destId="{1B6FEDE6-37E4-48C4-A1FA-4260C983348D}" srcOrd="0" destOrd="0" presId="urn:microsoft.com/office/officeart/2005/8/layout/vList2"/>
    <dgm:cxn modelId="{CB2F9612-6DEB-4417-ACAE-F5503F5ACCCF}" type="presOf" srcId="{B77F472E-2F8B-4894-8D4B-497056D679CC}" destId="{C738C880-41C7-4B0C-93E2-4A8254EBA106}" srcOrd="0" destOrd="0" presId="urn:microsoft.com/office/officeart/2005/8/layout/vList2"/>
    <dgm:cxn modelId="{30979F99-537C-464E-8329-F428304A5692}" type="presParOf" srcId="{1B6FEDE6-37E4-48C4-A1FA-4260C983348D}" destId="{C738C880-41C7-4B0C-93E2-4A8254EBA10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D10BFE-8678-4711-B812-C0374EA73D3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B77F472E-2F8B-4894-8D4B-497056D679CC}">
      <dgm:prSet phldrT="[文本]"/>
      <dgm:spPr/>
      <dgm:t>
        <a:bodyPr/>
        <a:lstStyle/>
        <a:p>
          <a:pPr algn="ctr"/>
          <a:r>
            <a:rPr lang="en-US" altLang="zh-CN" dirty="0" smtClean="0"/>
            <a:t>Linear </a:t>
          </a:r>
          <a:endParaRPr lang="zh-CN" altLang="en-US" dirty="0"/>
        </a:p>
      </dgm:t>
    </dgm:pt>
    <dgm:pt modelId="{3433BBBD-10D4-4B8C-9952-F549D108F5A3}" type="parTrans" cxnId="{92C9152F-E73A-43F0-8485-7D74B6C7B0B3}">
      <dgm:prSet/>
      <dgm:spPr/>
      <dgm:t>
        <a:bodyPr/>
        <a:lstStyle/>
        <a:p>
          <a:pPr algn="ctr"/>
          <a:endParaRPr lang="zh-CN" altLang="en-US"/>
        </a:p>
      </dgm:t>
    </dgm:pt>
    <dgm:pt modelId="{D07AB45A-EADA-43E4-9FD1-65ADE85D3A1B}" type="sibTrans" cxnId="{92C9152F-E73A-43F0-8485-7D74B6C7B0B3}">
      <dgm:prSet/>
      <dgm:spPr/>
      <dgm:t>
        <a:bodyPr/>
        <a:lstStyle/>
        <a:p>
          <a:pPr algn="ctr"/>
          <a:endParaRPr lang="zh-CN" altLang="en-US"/>
        </a:p>
      </dgm:t>
    </dgm:pt>
    <dgm:pt modelId="{1B6FEDE6-37E4-48C4-A1FA-4260C983348D}" type="pres">
      <dgm:prSet presAssocID="{B0D10BFE-8678-4711-B812-C0374EA73D3B}" presName="linear" presStyleCnt="0">
        <dgm:presLayoutVars>
          <dgm:animLvl val="lvl"/>
          <dgm:resizeHandles val="exact"/>
        </dgm:presLayoutVars>
      </dgm:prSet>
      <dgm:spPr/>
      <dgm:t>
        <a:bodyPr/>
        <a:lstStyle/>
        <a:p>
          <a:endParaRPr lang="zh-CN" altLang="en-US"/>
        </a:p>
      </dgm:t>
    </dgm:pt>
    <dgm:pt modelId="{C738C880-41C7-4B0C-93E2-4A8254EBA106}" type="pres">
      <dgm:prSet presAssocID="{B77F472E-2F8B-4894-8D4B-497056D679CC}" presName="parentText" presStyleLbl="node1" presStyleIdx="0" presStyleCnt="1">
        <dgm:presLayoutVars>
          <dgm:chMax val="0"/>
          <dgm:bulletEnabled val="1"/>
        </dgm:presLayoutVars>
      </dgm:prSet>
      <dgm:spPr/>
      <dgm:t>
        <a:bodyPr/>
        <a:lstStyle/>
        <a:p>
          <a:endParaRPr lang="zh-CN" altLang="en-US"/>
        </a:p>
      </dgm:t>
    </dgm:pt>
  </dgm:ptLst>
  <dgm:cxnLst>
    <dgm:cxn modelId="{92C9152F-E73A-43F0-8485-7D74B6C7B0B3}" srcId="{B0D10BFE-8678-4711-B812-C0374EA73D3B}" destId="{B77F472E-2F8B-4894-8D4B-497056D679CC}" srcOrd="0" destOrd="0" parTransId="{3433BBBD-10D4-4B8C-9952-F549D108F5A3}" sibTransId="{D07AB45A-EADA-43E4-9FD1-65ADE85D3A1B}"/>
    <dgm:cxn modelId="{1DC349F9-C365-4CF5-931B-DB3DC176A476}" type="presOf" srcId="{B77F472E-2F8B-4894-8D4B-497056D679CC}" destId="{C738C880-41C7-4B0C-93E2-4A8254EBA106}" srcOrd="0" destOrd="0" presId="urn:microsoft.com/office/officeart/2005/8/layout/vList2"/>
    <dgm:cxn modelId="{E72B18CD-D279-4CD2-A006-7FA76435F451}" type="presOf" srcId="{B0D10BFE-8678-4711-B812-C0374EA73D3B}" destId="{1B6FEDE6-37E4-48C4-A1FA-4260C983348D}" srcOrd="0" destOrd="0" presId="urn:microsoft.com/office/officeart/2005/8/layout/vList2"/>
    <dgm:cxn modelId="{D19FE018-7410-49B4-8248-F473565DA763}" type="presParOf" srcId="{1B6FEDE6-37E4-48C4-A1FA-4260C983348D}" destId="{C738C880-41C7-4B0C-93E2-4A8254EBA10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A9BE63-2A4F-4DA4-8DDF-3F653E506446}" type="doc">
      <dgm:prSet loTypeId="urn:microsoft.com/office/officeart/2008/layout/LinedList" loCatId="list" qsTypeId="urn:microsoft.com/office/officeart/2005/8/quickstyle/3d1" qsCatId="3D" csTypeId="urn:microsoft.com/office/officeart/2005/8/colors/accent2_5" csCatId="accent2" phldr="1"/>
      <dgm:spPr/>
      <dgm:t>
        <a:bodyPr/>
        <a:lstStyle/>
        <a:p>
          <a:endParaRPr lang="zh-CN" altLang="en-US"/>
        </a:p>
      </dgm:t>
    </dgm:pt>
    <dgm:pt modelId="{4218FEBE-FC15-4BA2-98C9-7ED3B5C65A52}">
      <dgm:prSet/>
      <dgm:spPr/>
      <dgm:t>
        <a:bodyPr/>
        <a:lstStyle/>
        <a:p>
          <a:pPr rtl="0"/>
          <a:r>
            <a:rPr lang="en-US" b="1" dirty="0" smtClean="0">
              <a:effectLst>
                <a:outerShdw blurRad="38100" dist="38100" dir="2700000" algn="tl">
                  <a:srgbClr val="000000">
                    <a:alpha val="43137"/>
                  </a:srgbClr>
                </a:outerShdw>
              </a:effectLst>
            </a:rPr>
            <a:t>Taylor Expansion</a:t>
          </a:r>
          <a:endParaRPr lang="zh-CN" dirty="0">
            <a:effectLst>
              <a:outerShdw blurRad="38100" dist="38100" dir="2700000" algn="tl">
                <a:srgbClr val="000000">
                  <a:alpha val="43137"/>
                </a:srgbClr>
              </a:outerShdw>
            </a:effectLst>
          </a:endParaRPr>
        </a:p>
      </dgm:t>
    </dgm:pt>
    <dgm:pt modelId="{6DDA1EFC-96E7-41F0-B89C-3E523A83C77F}" type="parTrans" cxnId="{2852F81D-2D46-4D30-AA42-EEBA846FC0B7}">
      <dgm:prSet/>
      <dgm:spPr/>
      <dgm:t>
        <a:bodyPr/>
        <a:lstStyle/>
        <a:p>
          <a:endParaRPr lang="zh-CN" altLang="en-US"/>
        </a:p>
      </dgm:t>
    </dgm:pt>
    <dgm:pt modelId="{B19B8F96-125A-4676-A4D3-D90DDFC07086}" type="sibTrans" cxnId="{2852F81D-2D46-4D30-AA42-EEBA846FC0B7}">
      <dgm:prSet/>
      <dgm:spPr/>
      <dgm:t>
        <a:bodyPr/>
        <a:lstStyle/>
        <a:p>
          <a:endParaRPr lang="zh-CN" altLang="en-US"/>
        </a:p>
      </dgm:t>
    </dgm:pt>
    <dgm:pt modelId="{BA1882E8-0FC4-4B8A-9D6F-BD20AEF164CA}">
      <dgm:prSet/>
      <dgm:spPr/>
      <dgm:t>
        <a:bodyPr/>
        <a:lstStyle/>
        <a:p>
          <a:pPr rtl="0"/>
          <a:r>
            <a:rPr lang="zh-CN" b="0" i="0" baseline="0" dirty="0" smtClean="0"/>
            <a:t>A Taylor series is a series expansion of a function about a point. A one-dimensional Taylor series is an expansion of a real function  </a:t>
          </a:r>
          <a:r>
            <a:rPr lang="en-US" b="0" i="0" baseline="0" dirty="0" smtClean="0"/>
            <a:t>f(x)</a:t>
          </a:r>
          <a:r>
            <a:rPr lang="zh-CN" b="0" i="0" baseline="0" dirty="0" smtClean="0"/>
            <a:t>  about a point  </a:t>
          </a:r>
          <a:r>
            <a:rPr lang="en-US" b="0" i="0" baseline="0" dirty="0" smtClean="0"/>
            <a:t>x=a</a:t>
          </a:r>
          <a:r>
            <a:rPr lang="zh-CN" b="0" i="0" baseline="0" dirty="0" smtClean="0"/>
            <a:t>  is given by</a:t>
          </a:r>
          <a:endParaRPr lang="zh-CN" dirty="0"/>
        </a:p>
      </dgm:t>
    </dgm:pt>
    <dgm:pt modelId="{C8EBD2DF-B5D1-4501-9421-07B23701C8FB}" type="parTrans" cxnId="{5FE218AB-1950-4D59-9E75-25A704FAB4D0}">
      <dgm:prSet/>
      <dgm:spPr/>
      <dgm:t>
        <a:bodyPr/>
        <a:lstStyle/>
        <a:p>
          <a:endParaRPr lang="zh-CN" altLang="en-US"/>
        </a:p>
      </dgm:t>
    </dgm:pt>
    <dgm:pt modelId="{79F5EB0D-8EA1-495D-9803-3CE5E004EC37}" type="sibTrans" cxnId="{5FE218AB-1950-4D59-9E75-25A704FAB4D0}">
      <dgm:prSet/>
      <dgm:spPr/>
      <dgm:t>
        <a:bodyPr/>
        <a:lstStyle/>
        <a:p>
          <a:endParaRPr lang="zh-CN" altLang="en-US"/>
        </a:p>
      </dgm:t>
    </dgm:pt>
    <dgm:pt modelId="{1EB29E01-A327-44B9-A9B2-756D9D7C25CB}" type="pres">
      <dgm:prSet presAssocID="{B2A9BE63-2A4F-4DA4-8DDF-3F653E506446}" presName="vert0" presStyleCnt="0">
        <dgm:presLayoutVars>
          <dgm:dir/>
          <dgm:animOne val="branch"/>
          <dgm:animLvl val="lvl"/>
        </dgm:presLayoutVars>
      </dgm:prSet>
      <dgm:spPr/>
      <dgm:t>
        <a:bodyPr/>
        <a:lstStyle/>
        <a:p>
          <a:endParaRPr lang="zh-CN" altLang="en-US"/>
        </a:p>
      </dgm:t>
    </dgm:pt>
    <dgm:pt modelId="{146EC49D-F9AA-4341-80B8-04BA5C13DEBA}" type="pres">
      <dgm:prSet presAssocID="{4218FEBE-FC15-4BA2-98C9-7ED3B5C65A52}" presName="thickLine" presStyleLbl="alignNode1" presStyleIdx="0" presStyleCnt="1"/>
      <dgm:spPr/>
    </dgm:pt>
    <dgm:pt modelId="{A82FC7EA-A061-4376-8527-C52EE10B3190}" type="pres">
      <dgm:prSet presAssocID="{4218FEBE-FC15-4BA2-98C9-7ED3B5C65A52}" presName="horz1" presStyleCnt="0"/>
      <dgm:spPr/>
    </dgm:pt>
    <dgm:pt modelId="{0D180CD7-6539-4E1B-8804-1D6D0FF34516}" type="pres">
      <dgm:prSet presAssocID="{4218FEBE-FC15-4BA2-98C9-7ED3B5C65A52}" presName="tx1" presStyleLbl="revTx" presStyleIdx="0" presStyleCnt="2"/>
      <dgm:spPr/>
      <dgm:t>
        <a:bodyPr/>
        <a:lstStyle/>
        <a:p>
          <a:endParaRPr lang="zh-CN" altLang="en-US"/>
        </a:p>
      </dgm:t>
    </dgm:pt>
    <dgm:pt modelId="{D94A8705-0BCD-4F06-808B-3E9B177C5241}" type="pres">
      <dgm:prSet presAssocID="{4218FEBE-FC15-4BA2-98C9-7ED3B5C65A52}" presName="vert1" presStyleCnt="0"/>
      <dgm:spPr/>
    </dgm:pt>
    <dgm:pt modelId="{789B699A-B070-4921-A3C7-08B66AAC196E}" type="pres">
      <dgm:prSet presAssocID="{BA1882E8-0FC4-4B8A-9D6F-BD20AEF164CA}" presName="vertSpace2a" presStyleCnt="0"/>
      <dgm:spPr/>
    </dgm:pt>
    <dgm:pt modelId="{14C22385-4C39-4AA5-8717-258542BFDD7D}" type="pres">
      <dgm:prSet presAssocID="{BA1882E8-0FC4-4B8A-9D6F-BD20AEF164CA}" presName="horz2" presStyleCnt="0"/>
      <dgm:spPr/>
    </dgm:pt>
    <dgm:pt modelId="{6FDBB0DF-2387-486C-A74A-D1ED4AAE31B4}" type="pres">
      <dgm:prSet presAssocID="{BA1882E8-0FC4-4B8A-9D6F-BD20AEF164CA}" presName="horzSpace2" presStyleCnt="0"/>
      <dgm:spPr/>
    </dgm:pt>
    <dgm:pt modelId="{5899379A-A784-4D73-B345-956304E0B56B}" type="pres">
      <dgm:prSet presAssocID="{BA1882E8-0FC4-4B8A-9D6F-BD20AEF164CA}" presName="tx2" presStyleLbl="revTx" presStyleIdx="1" presStyleCnt="2"/>
      <dgm:spPr/>
      <dgm:t>
        <a:bodyPr/>
        <a:lstStyle/>
        <a:p>
          <a:endParaRPr lang="zh-CN" altLang="en-US"/>
        </a:p>
      </dgm:t>
    </dgm:pt>
    <dgm:pt modelId="{AD3C841F-393F-4261-AE15-680A25851B39}" type="pres">
      <dgm:prSet presAssocID="{BA1882E8-0FC4-4B8A-9D6F-BD20AEF164CA}" presName="vert2" presStyleCnt="0"/>
      <dgm:spPr/>
    </dgm:pt>
    <dgm:pt modelId="{931D1BC7-B838-454F-98B3-5D6F3D33ACED}" type="pres">
      <dgm:prSet presAssocID="{BA1882E8-0FC4-4B8A-9D6F-BD20AEF164CA}" presName="thinLine2b" presStyleLbl="callout" presStyleIdx="0" presStyleCnt="1"/>
      <dgm:spPr/>
    </dgm:pt>
    <dgm:pt modelId="{CC6F8D08-6A45-400A-B7F4-3F36C012BC6A}" type="pres">
      <dgm:prSet presAssocID="{BA1882E8-0FC4-4B8A-9D6F-BD20AEF164CA}" presName="vertSpace2b" presStyleCnt="0"/>
      <dgm:spPr/>
    </dgm:pt>
  </dgm:ptLst>
  <dgm:cxnLst>
    <dgm:cxn modelId="{A48041F3-E883-479A-BF4A-1FCFECA41E8C}" type="presOf" srcId="{BA1882E8-0FC4-4B8A-9D6F-BD20AEF164CA}" destId="{5899379A-A784-4D73-B345-956304E0B56B}" srcOrd="0" destOrd="0" presId="urn:microsoft.com/office/officeart/2008/layout/LinedList"/>
    <dgm:cxn modelId="{5FE218AB-1950-4D59-9E75-25A704FAB4D0}" srcId="{4218FEBE-FC15-4BA2-98C9-7ED3B5C65A52}" destId="{BA1882E8-0FC4-4B8A-9D6F-BD20AEF164CA}" srcOrd="0" destOrd="0" parTransId="{C8EBD2DF-B5D1-4501-9421-07B23701C8FB}" sibTransId="{79F5EB0D-8EA1-495D-9803-3CE5E004EC37}"/>
    <dgm:cxn modelId="{2852F81D-2D46-4D30-AA42-EEBA846FC0B7}" srcId="{B2A9BE63-2A4F-4DA4-8DDF-3F653E506446}" destId="{4218FEBE-FC15-4BA2-98C9-7ED3B5C65A52}" srcOrd="0" destOrd="0" parTransId="{6DDA1EFC-96E7-41F0-B89C-3E523A83C77F}" sibTransId="{B19B8F96-125A-4676-A4D3-D90DDFC07086}"/>
    <dgm:cxn modelId="{90C6FD1A-3C3C-4FCA-BB47-C96641369E92}" type="presOf" srcId="{4218FEBE-FC15-4BA2-98C9-7ED3B5C65A52}" destId="{0D180CD7-6539-4E1B-8804-1D6D0FF34516}" srcOrd="0" destOrd="0" presId="urn:microsoft.com/office/officeart/2008/layout/LinedList"/>
    <dgm:cxn modelId="{BD7DCE9F-DE8A-4A1F-B221-54F9AA1CC640}" type="presOf" srcId="{B2A9BE63-2A4F-4DA4-8DDF-3F653E506446}" destId="{1EB29E01-A327-44B9-A9B2-756D9D7C25CB}" srcOrd="0" destOrd="0" presId="urn:microsoft.com/office/officeart/2008/layout/LinedList"/>
    <dgm:cxn modelId="{C5073F6B-D73C-43BD-83AF-E97EB3704350}" type="presParOf" srcId="{1EB29E01-A327-44B9-A9B2-756D9D7C25CB}" destId="{146EC49D-F9AA-4341-80B8-04BA5C13DEBA}" srcOrd="0" destOrd="0" presId="urn:microsoft.com/office/officeart/2008/layout/LinedList"/>
    <dgm:cxn modelId="{BE7C1D15-C310-4D6D-8198-5E4D8CA031C6}" type="presParOf" srcId="{1EB29E01-A327-44B9-A9B2-756D9D7C25CB}" destId="{A82FC7EA-A061-4376-8527-C52EE10B3190}" srcOrd="1" destOrd="0" presId="urn:microsoft.com/office/officeart/2008/layout/LinedList"/>
    <dgm:cxn modelId="{AFC0EC66-5A49-4A5D-81DD-5570742BB88E}" type="presParOf" srcId="{A82FC7EA-A061-4376-8527-C52EE10B3190}" destId="{0D180CD7-6539-4E1B-8804-1D6D0FF34516}" srcOrd="0" destOrd="0" presId="urn:microsoft.com/office/officeart/2008/layout/LinedList"/>
    <dgm:cxn modelId="{BE898F84-ABF3-4550-BB64-186118CB140F}" type="presParOf" srcId="{A82FC7EA-A061-4376-8527-C52EE10B3190}" destId="{D94A8705-0BCD-4F06-808B-3E9B177C5241}" srcOrd="1" destOrd="0" presId="urn:microsoft.com/office/officeart/2008/layout/LinedList"/>
    <dgm:cxn modelId="{48F7CFA5-0FD3-4D1D-A050-283F85C58CF6}" type="presParOf" srcId="{D94A8705-0BCD-4F06-808B-3E9B177C5241}" destId="{789B699A-B070-4921-A3C7-08B66AAC196E}" srcOrd="0" destOrd="0" presId="urn:microsoft.com/office/officeart/2008/layout/LinedList"/>
    <dgm:cxn modelId="{1BE51446-7021-46F0-9942-72D9DC1806F3}" type="presParOf" srcId="{D94A8705-0BCD-4F06-808B-3E9B177C5241}" destId="{14C22385-4C39-4AA5-8717-258542BFDD7D}" srcOrd="1" destOrd="0" presId="urn:microsoft.com/office/officeart/2008/layout/LinedList"/>
    <dgm:cxn modelId="{8BB773F3-871F-4795-B030-024A3F940E19}" type="presParOf" srcId="{14C22385-4C39-4AA5-8717-258542BFDD7D}" destId="{6FDBB0DF-2387-486C-A74A-D1ED4AAE31B4}" srcOrd="0" destOrd="0" presId="urn:microsoft.com/office/officeart/2008/layout/LinedList"/>
    <dgm:cxn modelId="{596F3240-76D7-404A-A1E8-32A3F6BA5236}" type="presParOf" srcId="{14C22385-4C39-4AA5-8717-258542BFDD7D}" destId="{5899379A-A784-4D73-B345-956304E0B56B}" srcOrd="1" destOrd="0" presId="urn:microsoft.com/office/officeart/2008/layout/LinedList"/>
    <dgm:cxn modelId="{A0C52624-9EA3-4291-9768-9B2A72EF9433}" type="presParOf" srcId="{14C22385-4C39-4AA5-8717-258542BFDD7D}" destId="{AD3C841F-393F-4261-AE15-680A25851B39}" srcOrd="2" destOrd="0" presId="urn:microsoft.com/office/officeart/2008/layout/LinedList"/>
    <dgm:cxn modelId="{07EB302E-19DF-47C0-8664-4727B6D2E0DA}" type="presParOf" srcId="{D94A8705-0BCD-4F06-808B-3E9B177C5241}" destId="{931D1BC7-B838-454F-98B3-5D6F3D33ACED}" srcOrd="2" destOrd="0" presId="urn:microsoft.com/office/officeart/2008/layout/LinedList"/>
    <dgm:cxn modelId="{A3D38D5C-912D-4F1A-997D-034CB0282296}" type="presParOf" srcId="{D94A8705-0BCD-4F06-808B-3E9B177C5241}" destId="{CC6F8D08-6A45-400A-B7F4-3F36C012BC6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AA9A3B-1901-48E4-970F-295A88374D43}" type="doc">
      <dgm:prSet loTypeId="urn:microsoft.com/office/officeart/2005/8/layout/vList3" loCatId="list" qsTypeId="urn:microsoft.com/office/officeart/2005/8/quickstyle/simple5" qsCatId="simple" csTypeId="urn:microsoft.com/office/officeart/2005/8/colors/colorful3" csCatId="colorful" phldr="1"/>
      <dgm:spPr/>
    </dgm:pt>
    <dgm:pt modelId="{55BFABCF-A99F-4D8F-9271-40E3B405E5DE}">
      <dgm:prSet phldrT="[文本]"/>
      <dgm:spPr/>
      <dgm:t>
        <a:bodyPr/>
        <a:lstStyle/>
        <a:p>
          <a:r>
            <a:rPr lang="en-US" altLang="zh-CN" dirty="0" smtClean="0"/>
            <a:t>The</a:t>
          </a:r>
          <a:r>
            <a:rPr lang="en-US" altLang="zh-CN" b="1" dirty="0" smtClean="0">
              <a:solidFill>
                <a:srgbClr val="FF0000"/>
              </a:solidFill>
            </a:rPr>
            <a:t> </a:t>
          </a:r>
          <a:r>
            <a:rPr lang="en-US" altLang="zh-CN" b="1" dirty="0" err="1" smtClean="0">
              <a:solidFill>
                <a:srgbClr val="FF0000"/>
              </a:solidFill>
            </a:rPr>
            <a:t>Jacobian</a:t>
          </a:r>
          <a:r>
            <a:rPr lang="en-US" altLang="zh-CN" b="1" dirty="0" smtClean="0">
              <a:solidFill>
                <a:srgbClr val="FF0000"/>
              </a:solidFill>
            </a:rPr>
            <a:t> </a:t>
          </a:r>
          <a:r>
            <a:rPr lang="en-US" altLang="zh-CN" dirty="0" smtClean="0"/>
            <a:t>matrix of function f with respect to x evaluated at \mu_{</a:t>
          </a:r>
          <a:r>
            <a:rPr lang="en-US" altLang="zh-CN" dirty="0" err="1" smtClean="0"/>
            <a:t>x_t</a:t>
          </a:r>
          <a:r>
            <a:rPr lang="en-US" altLang="zh-CN" dirty="0" smtClean="0"/>
            <a:t>}</a:t>
          </a:r>
          <a:endParaRPr lang="zh-CN" altLang="en-US" dirty="0"/>
        </a:p>
      </dgm:t>
    </dgm:pt>
    <dgm:pt modelId="{ACF7DA3C-6258-46AF-A401-E8F74A8D739B}" type="parTrans" cxnId="{BE27ADAC-9AD2-467E-928F-B26E4AF3457B}">
      <dgm:prSet/>
      <dgm:spPr/>
      <dgm:t>
        <a:bodyPr/>
        <a:lstStyle/>
        <a:p>
          <a:endParaRPr lang="zh-CN" altLang="en-US"/>
        </a:p>
      </dgm:t>
    </dgm:pt>
    <dgm:pt modelId="{F0DB2915-F43B-4BCF-8413-E1924BFD56C4}" type="sibTrans" cxnId="{BE27ADAC-9AD2-467E-928F-B26E4AF3457B}">
      <dgm:prSet/>
      <dgm:spPr/>
      <dgm:t>
        <a:bodyPr/>
        <a:lstStyle/>
        <a:p>
          <a:endParaRPr lang="zh-CN" altLang="en-US"/>
        </a:p>
      </dgm:t>
    </dgm:pt>
    <dgm:pt modelId="{06CAF5CA-18B3-4CD1-8CAE-0EB55436E6F1}">
      <dgm:prSet phldrT="[文本]"/>
      <dgm:spPr/>
      <dgm:t>
        <a:bodyPr/>
        <a:lstStyle/>
        <a:p>
          <a:r>
            <a:rPr lang="en-US" altLang="zh-CN" dirty="0" smtClean="0"/>
            <a:t>The </a:t>
          </a:r>
          <a:r>
            <a:rPr lang="en-US" altLang="zh-CN" dirty="0" err="1" smtClean="0"/>
            <a:t>Jacobian</a:t>
          </a:r>
          <a:r>
            <a:rPr lang="en-US" altLang="zh-CN" dirty="0" smtClean="0"/>
            <a:t> matrix of function h with respect to x evaluated at \bar{\mu}_{x_{t+1}}</a:t>
          </a:r>
          <a:endParaRPr lang="zh-CN" altLang="en-US" dirty="0"/>
        </a:p>
      </dgm:t>
    </dgm:pt>
    <dgm:pt modelId="{AB283119-9530-421E-9739-5F90FBF0750B}" type="parTrans" cxnId="{06F68E8A-B261-4853-AFFC-5EEC1A44AF2C}">
      <dgm:prSet/>
      <dgm:spPr/>
      <dgm:t>
        <a:bodyPr/>
        <a:lstStyle/>
        <a:p>
          <a:endParaRPr lang="zh-CN" altLang="en-US"/>
        </a:p>
      </dgm:t>
    </dgm:pt>
    <dgm:pt modelId="{8A2BD987-D8DA-40ED-A068-A6C5A77D269C}" type="sibTrans" cxnId="{06F68E8A-B261-4853-AFFC-5EEC1A44AF2C}">
      <dgm:prSet/>
      <dgm:spPr/>
      <dgm:t>
        <a:bodyPr/>
        <a:lstStyle/>
        <a:p>
          <a:endParaRPr lang="zh-CN" altLang="en-US"/>
        </a:p>
      </dgm:t>
    </dgm:pt>
    <dgm:pt modelId="{506D60B7-C1FB-4C3D-A493-141D92EFBD18}" type="pres">
      <dgm:prSet presAssocID="{B9AA9A3B-1901-48E4-970F-295A88374D43}" presName="linearFlow" presStyleCnt="0">
        <dgm:presLayoutVars>
          <dgm:dir/>
          <dgm:resizeHandles val="exact"/>
        </dgm:presLayoutVars>
      </dgm:prSet>
      <dgm:spPr/>
    </dgm:pt>
    <dgm:pt modelId="{2D385969-E34C-4B85-B5B7-D95AB05CA1AC}" type="pres">
      <dgm:prSet presAssocID="{55BFABCF-A99F-4D8F-9271-40E3B405E5DE}" presName="composite" presStyleCnt="0"/>
      <dgm:spPr/>
    </dgm:pt>
    <dgm:pt modelId="{37627CE6-781F-438C-8CD4-4ECD76DD281F}" type="pres">
      <dgm:prSet presAssocID="{55BFABCF-A99F-4D8F-9271-40E3B405E5DE}" presName="imgShp" presStyleLbl="fgImgPlace1" presStyleIdx="0" presStyleCnt="2"/>
      <dgm:spPr/>
    </dgm:pt>
    <dgm:pt modelId="{BAA780CD-7FAE-4487-A2AC-6FA9588FF1F1}" type="pres">
      <dgm:prSet presAssocID="{55BFABCF-A99F-4D8F-9271-40E3B405E5DE}" presName="txShp" presStyleLbl="node1" presStyleIdx="0" presStyleCnt="2">
        <dgm:presLayoutVars>
          <dgm:bulletEnabled val="1"/>
        </dgm:presLayoutVars>
      </dgm:prSet>
      <dgm:spPr/>
      <dgm:t>
        <a:bodyPr/>
        <a:lstStyle/>
        <a:p>
          <a:endParaRPr lang="zh-CN" altLang="en-US"/>
        </a:p>
      </dgm:t>
    </dgm:pt>
    <dgm:pt modelId="{617E1C45-3ADF-4B9F-8E74-3E83A5B15DED}" type="pres">
      <dgm:prSet presAssocID="{F0DB2915-F43B-4BCF-8413-E1924BFD56C4}" presName="spacing" presStyleCnt="0"/>
      <dgm:spPr/>
    </dgm:pt>
    <dgm:pt modelId="{1D2A102A-0DD9-43F1-A94E-A07A1B373E5E}" type="pres">
      <dgm:prSet presAssocID="{06CAF5CA-18B3-4CD1-8CAE-0EB55436E6F1}" presName="composite" presStyleCnt="0"/>
      <dgm:spPr/>
    </dgm:pt>
    <dgm:pt modelId="{8BF3CAE6-33A1-4509-BE36-289BDF05CDF0}" type="pres">
      <dgm:prSet presAssocID="{06CAF5CA-18B3-4CD1-8CAE-0EB55436E6F1}" presName="imgShp" presStyleLbl="fgImgPlace1" presStyleIdx="1" presStyleCnt="2"/>
      <dgm:spPr/>
    </dgm:pt>
    <dgm:pt modelId="{A7EC0B00-A547-4B42-8D0A-E3BE238F6D34}" type="pres">
      <dgm:prSet presAssocID="{06CAF5CA-18B3-4CD1-8CAE-0EB55436E6F1}" presName="txShp" presStyleLbl="node1" presStyleIdx="1" presStyleCnt="2">
        <dgm:presLayoutVars>
          <dgm:bulletEnabled val="1"/>
        </dgm:presLayoutVars>
      </dgm:prSet>
      <dgm:spPr/>
      <dgm:t>
        <a:bodyPr/>
        <a:lstStyle/>
        <a:p>
          <a:endParaRPr lang="zh-CN" altLang="en-US"/>
        </a:p>
      </dgm:t>
    </dgm:pt>
  </dgm:ptLst>
  <dgm:cxnLst>
    <dgm:cxn modelId="{282448F4-C44D-43E2-ADE1-50A7D9FCEB51}" type="presOf" srcId="{06CAF5CA-18B3-4CD1-8CAE-0EB55436E6F1}" destId="{A7EC0B00-A547-4B42-8D0A-E3BE238F6D34}" srcOrd="0" destOrd="0" presId="urn:microsoft.com/office/officeart/2005/8/layout/vList3"/>
    <dgm:cxn modelId="{06F68E8A-B261-4853-AFFC-5EEC1A44AF2C}" srcId="{B9AA9A3B-1901-48E4-970F-295A88374D43}" destId="{06CAF5CA-18B3-4CD1-8CAE-0EB55436E6F1}" srcOrd="1" destOrd="0" parTransId="{AB283119-9530-421E-9739-5F90FBF0750B}" sibTransId="{8A2BD987-D8DA-40ED-A068-A6C5A77D269C}"/>
    <dgm:cxn modelId="{AD07ABC9-F966-457C-BA8F-9C8CBBA86BB5}" type="presOf" srcId="{B9AA9A3B-1901-48E4-970F-295A88374D43}" destId="{506D60B7-C1FB-4C3D-A493-141D92EFBD18}" srcOrd="0" destOrd="0" presId="urn:microsoft.com/office/officeart/2005/8/layout/vList3"/>
    <dgm:cxn modelId="{AF4548BF-2864-43B6-8BCE-058C521CC462}" type="presOf" srcId="{55BFABCF-A99F-4D8F-9271-40E3B405E5DE}" destId="{BAA780CD-7FAE-4487-A2AC-6FA9588FF1F1}" srcOrd="0" destOrd="0" presId="urn:microsoft.com/office/officeart/2005/8/layout/vList3"/>
    <dgm:cxn modelId="{BE27ADAC-9AD2-467E-928F-B26E4AF3457B}" srcId="{B9AA9A3B-1901-48E4-970F-295A88374D43}" destId="{55BFABCF-A99F-4D8F-9271-40E3B405E5DE}" srcOrd="0" destOrd="0" parTransId="{ACF7DA3C-6258-46AF-A401-E8F74A8D739B}" sibTransId="{F0DB2915-F43B-4BCF-8413-E1924BFD56C4}"/>
    <dgm:cxn modelId="{F9465C9C-C05D-4C54-B20B-A216038F9511}" type="presParOf" srcId="{506D60B7-C1FB-4C3D-A493-141D92EFBD18}" destId="{2D385969-E34C-4B85-B5B7-D95AB05CA1AC}" srcOrd="0" destOrd="0" presId="urn:microsoft.com/office/officeart/2005/8/layout/vList3"/>
    <dgm:cxn modelId="{DC1162F7-BD94-4394-A250-4345794BACEB}" type="presParOf" srcId="{2D385969-E34C-4B85-B5B7-D95AB05CA1AC}" destId="{37627CE6-781F-438C-8CD4-4ECD76DD281F}" srcOrd="0" destOrd="0" presId="urn:microsoft.com/office/officeart/2005/8/layout/vList3"/>
    <dgm:cxn modelId="{20C02D83-33FC-48D7-86B4-3FB84C3C509D}" type="presParOf" srcId="{2D385969-E34C-4B85-B5B7-D95AB05CA1AC}" destId="{BAA780CD-7FAE-4487-A2AC-6FA9588FF1F1}" srcOrd="1" destOrd="0" presId="urn:microsoft.com/office/officeart/2005/8/layout/vList3"/>
    <dgm:cxn modelId="{446E9C98-C6F3-4122-8076-15F9BA541081}" type="presParOf" srcId="{506D60B7-C1FB-4C3D-A493-141D92EFBD18}" destId="{617E1C45-3ADF-4B9F-8E74-3E83A5B15DED}" srcOrd="1" destOrd="0" presId="urn:microsoft.com/office/officeart/2005/8/layout/vList3"/>
    <dgm:cxn modelId="{D99DA57F-0102-4C10-B89D-52BCDEC8833D}" type="presParOf" srcId="{506D60B7-C1FB-4C3D-A493-141D92EFBD18}" destId="{1D2A102A-0DD9-43F1-A94E-A07A1B373E5E}" srcOrd="2" destOrd="0" presId="urn:microsoft.com/office/officeart/2005/8/layout/vList3"/>
    <dgm:cxn modelId="{F32907B2-FB2E-42DE-BE37-3CB2F29D8A2D}" type="presParOf" srcId="{1D2A102A-0DD9-43F1-A94E-A07A1B373E5E}" destId="{8BF3CAE6-33A1-4509-BE36-289BDF05CDF0}" srcOrd="0" destOrd="0" presId="urn:microsoft.com/office/officeart/2005/8/layout/vList3"/>
    <dgm:cxn modelId="{C0919548-7D3D-423D-814F-4F0DA3905F1E}" type="presParOf" srcId="{1D2A102A-0DD9-43F1-A94E-A07A1B373E5E}" destId="{A7EC0B00-A547-4B42-8D0A-E3BE238F6D34}"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D22980-F8AC-4810-975A-0BD663569AF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4BC1460F-FD84-40E3-A03E-E282028D62A4}">
      <dgm:prSet phldrT="[文本]"/>
      <dgm:spPr/>
      <dgm:t>
        <a:bodyPr/>
        <a:lstStyle/>
        <a:p>
          <a:r>
            <a:rPr lang="en-US" altLang="zh-CN" dirty="0" smtClean="0"/>
            <a:t>Packages in Matlab</a:t>
          </a:r>
          <a:endParaRPr lang="zh-CN" altLang="en-US" dirty="0"/>
        </a:p>
      </dgm:t>
    </dgm:pt>
    <dgm:pt modelId="{36372837-8035-43FC-A20D-55AAB8CBEE73}" type="parTrans" cxnId="{7D9EB93D-1FE8-45A6-B474-F6EFCF3C0503}">
      <dgm:prSet/>
      <dgm:spPr/>
      <dgm:t>
        <a:bodyPr/>
        <a:lstStyle/>
        <a:p>
          <a:endParaRPr lang="zh-CN" altLang="en-US"/>
        </a:p>
      </dgm:t>
    </dgm:pt>
    <dgm:pt modelId="{2BF44890-D932-4067-8FC2-0D49B9688C15}" type="sibTrans" cxnId="{7D9EB93D-1FE8-45A6-B474-F6EFCF3C0503}">
      <dgm:prSet/>
      <dgm:spPr/>
      <dgm:t>
        <a:bodyPr/>
        <a:lstStyle/>
        <a:p>
          <a:endParaRPr lang="zh-CN" altLang="en-US"/>
        </a:p>
      </dgm:t>
    </dgm:pt>
    <dgm:pt modelId="{F7EDAB8B-ED92-40FD-9A7E-CDB37B6F76B6}" type="pres">
      <dgm:prSet presAssocID="{D4D22980-F8AC-4810-975A-0BD663569AF4}" presName="linear" presStyleCnt="0">
        <dgm:presLayoutVars>
          <dgm:animLvl val="lvl"/>
          <dgm:resizeHandles val="exact"/>
        </dgm:presLayoutVars>
      </dgm:prSet>
      <dgm:spPr/>
      <dgm:t>
        <a:bodyPr/>
        <a:lstStyle/>
        <a:p>
          <a:endParaRPr lang="zh-CN" altLang="en-US"/>
        </a:p>
      </dgm:t>
    </dgm:pt>
    <dgm:pt modelId="{8B5D80FA-4630-4D95-A3FB-A73CEFE48696}" type="pres">
      <dgm:prSet presAssocID="{4BC1460F-FD84-40E3-A03E-E282028D62A4}" presName="parentText" presStyleLbl="node1" presStyleIdx="0" presStyleCnt="1">
        <dgm:presLayoutVars>
          <dgm:chMax val="0"/>
          <dgm:bulletEnabled val="1"/>
        </dgm:presLayoutVars>
      </dgm:prSet>
      <dgm:spPr/>
      <dgm:t>
        <a:bodyPr/>
        <a:lstStyle/>
        <a:p>
          <a:endParaRPr lang="zh-CN" altLang="en-US"/>
        </a:p>
      </dgm:t>
    </dgm:pt>
  </dgm:ptLst>
  <dgm:cxnLst>
    <dgm:cxn modelId="{7D9EB93D-1FE8-45A6-B474-F6EFCF3C0503}" srcId="{D4D22980-F8AC-4810-975A-0BD663569AF4}" destId="{4BC1460F-FD84-40E3-A03E-E282028D62A4}" srcOrd="0" destOrd="0" parTransId="{36372837-8035-43FC-A20D-55AAB8CBEE73}" sibTransId="{2BF44890-D932-4067-8FC2-0D49B9688C15}"/>
    <dgm:cxn modelId="{E94D96C7-DC8C-4BA8-BCC2-BAB470E960BA}" type="presOf" srcId="{D4D22980-F8AC-4810-975A-0BD663569AF4}" destId="{F7EDAB8B-ED92-40FD-9A7E-CDB37B6F76B6}" srcOrd="0" destOrd="0" presId="urn:microsoft.com/office/officeart/2005/8/layout/vList2"/>
    <dgm:cxn modelId="{9E5D3EE8-37A0-4781-AC3D-B9A93E443640}" type="presOf" srcId="{4BC1460F-FD84-40E3-A03E-E282028D62A4}" destId="{8B5D80FA-4630-4D95-A3FB-A73CEFE48696}" srcOrd="0" destOrd="0" presId="urn:microsoft.com/office/officeart/2005/8/layout/vList2"/>
    <dgm:cxn modelId="{54760B91-13DA-4E64-98D5-7880C59265F9}" type="presParOf" srcId="{F7EDAB8B-ED92-40FD-9A7E-CDB37B6F76B6}" destId="{8B5D80FA-4630-4D95-A3FB-A73CEFE4869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2013/6/24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6/24/2013</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167683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2013/6/24</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print">
            <a:lum bright="70000" contrast="-70000"/>
            <a:extLst>
              <a:ext uri="{28A0092B-C50C-407E-A947-70E740481C1C}">
                <a14:useLocalDpi xmlns:a14="http://schemas.microsoft.com/office/drawing/2010/main" val="0"/>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2.wdp"/><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diagramColors" Target="../diagrams/colors2.xml"/><Relationship Id="rId11" Type="http://schemas.openxmlformats.org/officeDocument/2006/relationships/image" Target="../media/image26.png"/><Relationship Id="rId5" Type="http://schemas.openxmlformats.org/officeDocument/2006/relationships/diagramQuickStyle" Target="../diagrams/quickStyle2.xml"/><Relationship Id="rId10" Type="http://schemas.openxmlformats.org/officeDocument/2006/relationships/image" Target="../media/image25.png"/><Relationship Id="rId4" Type="http://schemas.openxmlformats.org/officeDocument/2006/relationships/diagramLayout" Target="../diagrams/layout2.xml"/><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0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307.xml"/><Relationship Id="rId7" Type="http://schemas.openxmlformats.org/officeDocument/2006/relationships/image" Target="../media/image124.pn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slideLayout" Target="../slideLayouts/slideLayout2.xml"/><Relationship Id="rId11" Type="http://schemas.openxmlformats.org/officeDocument/2006/relationships/image" Target="../media/image123.png"/><Relationship Id="rId5" Type="http://schemas.openxmlformats.org/officeDocument/2006/relationships/tags" Target="../tags/tag309.xml"/><Relationship Id="rId10" Type="http://schemas.openxmlformats.org/officeDocument/2006/relationships/image" Target="../media/image122.png"/><Relationship Id="rId4" Type="http://schemas.openxmlformats.org/officeDocument/2006/relationships/tags" Target="../tags/tag308.xml"/><Relationship Id="rId9" Type="http://schemas.openxmlformats.org/officeDocument/2006/relationships/image" Target="../media/image1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tags" Target="../tags/tag18.xml"/><Relationship Id="rId7" Type="http://schemas.openxmlformats.org/officeDocument/2006/relationships/slideLayout" Target="../slideLayouts/slideLayout3.xml"/><Relationship Id="rId12" Type="http://schemas.openxmlformats.org/officeDocument/2006/relationships/image" Target="../media/image3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1.png"/><Relationship Id="rId5" Type="http://schemas.openxmlformats.org/officeDocument/2006/relationships/tags" Target="../tags/tag20.xml"/><Relationship Id="rId10" Type="http://schemas.openxmlformats.org/officeDocument/2006/relationships/image" Target="../media/image30.png"/><Relationship Id="rId4" Type="http://schemas.openxmlformats.org/officeDocument/2006/relationships/tags" Target="../tags/tag19.xml"/><Relationship Id="rId9" Type="http://schemas.openxmlformats.org/officeDocument/2006/relationships/image" Target="../media/image29.png"/></Relationships>
</file>

<file path=ppt/slides/_rels/slide11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6.png"/><Relationship Id="rId3" Type="http://schemas.openxmlformats.org/officeDocument/2006/relationships/tags" Target="../tags/tag312.xml"/><Relationship Id="rId7" Type="http://schemas.openxmlformats.org/officeDocument/2006/relationships/slideLayout" Target="../slideLayouts/slideLayout2.xml"/><Relationship Id="rId12" Type="http://schemas.openxmlformats.org/officeDocument/2006/relationships/image" Target="../media/image135.png"/><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image" Target="../media/image123.png"/><Relationship Id="rId5" Type="http://schemas.openxmlformats.org/officeDocument/2006/relationships/tags" Target="../tags/tag314.xml"/><Relationship Id="rId10" Type="http://schemas.openxmlformats.org/officeDocument/2006/relationships/image" Target="../media/image122.png"/><Relationship Id="rId4" Type="http://schemas.openxmlformats.org/officeDocument/2006/relationships/tags" Target="../tags/tag313.xml"/><Relationship Id="rId9" Type="http://schemas.openxmlformats.org/officeDocument/2006/relationships/image" Target="../media/image118.png"/></Relationships>
</file>

<file path=ppt/slides/_rels/slide11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Layout" Target="../slideLayouts/slideLayout3.xml"/><Relationship Id="rId7" Type="http://schemas.microsoft.com/office/2007/relationships/hdphoto" Target="../media/hdphoto5.wdp"/><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9.xml"/><Relationship Id="rId1" Type="http://schemas.openxmlformats.org/officeDocument/2006/relationships/tags" Target="../tags/tag318.xml"/><Relationship Id="rId4" Type="http://schemas.openxmlformats.org/officeDocument/2006/relationships/image" Target="../media/image6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avi"/><Relationship Id="rId1" Type="http://schemas.microsoft.com/office/2007/relationships/media" Target="../media/media6.avi"/><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image" Target="../media/image17.png"/><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image" Target="../media/image152.png"/><Relationship Id="rId2" Type="http://schemas.openxmlformats.org/officeDocument/2006/relationships/tags" Target="../tags/tag321.xml"/><Relationship Id="rId16" Type="http://schemas.openxmlformats.org/officeDocument/2006/relationships/image" Target="../media/image154.png"/><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image" Target="../media/image22.png"/><Relationship Id="rId5" Type="http://schemas.openxmlformats.org/officeDocument/2006/relationships/tags" Target="../tags/tag324.xml"/><Relationship Id="rId15" Type="http://schemas.openxmlformats.org/officeDocument/2006/relationships/image" Target="../media/image153.png"/><Relationship Id="rId10" Type="http://schemas.openxmlformats.org/officeDocument/2006/relationships/image" Target="../media/image21.png"/><Relationship Id="rId4" Type="http://schemas.openxmlformats.org/officeDocument/2006/relationships/tags" Target="../tags/tag323.xml"/><Relationship Id="rId9" Type="http://schemas.openxmlformats.org/officeDocument/2006/relationships/slideLayout" Target="../slideLayouts/slideLayout2.xml"/><Relationship Id="rId14" Type="http://schemas.openxmlformats.org/officeDocument/2006/relationships/image" Target="../media/image18.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8" Type="http://schemas.openxmlformats.org/officeDocument/2006/relationships/tags" Target="../tags/tag337.xml"/><Relationship Id="rId13" Type="http://schemas.openxmlformats.org/officeDocument/2006/relationships/image" Target="../media/image12.png"/><Relationship Id="rId3" Type="http://schemas.openxmlformats.org/officeDocument/2006/relationships/tags" Target="../tags/tag332.xml"/><Relationship Id="rId7" Type="http://schemas.openxmlformats.org/officeDocument/2006/relationships/tags" Target="../tags/tag336.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331.xml"/><Relationship Id="rId16" Type="http://schemas.openxmlformats.org/officeDocument/2006/relationships/image" Target="../media/image15.png"/><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image" Target="../media/image10.png"/><Relationship Id="rId5" Type="http://schemas.openxmlformats.org/officeDocument/2006/relationships/tags" Target="../tags/tag334.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333.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9.xml"/><Relationship Id="rId1" Type="http://schemas.openxmlformats.org/officeDocument/2006/relationships/tags" Target="../tags/tag338.xml"/><Relationship Id="rId5" Type="http://schemas.openxmlformats.org/officeDocument/2006/relationships/image" Target="../media/image152.png"/><Relationship Id="rId4" Type="http://schemas.openxmlformats.org/officeDocument/2006/relationships/image" Target="../media/image21.png"/></Relationships>
</file>

<file path=ppt/slides/_rels/slide122.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image" Target="../media/image13.png"/><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image" Target="../media/image11.png"/><Relationship Id="rId17" Type="http://schemas.openxmlformats.org/officeDocument/2006/relationships/image" Target="../media/image155.png"/><Relationship Id="rId2" Type="http://schemas.openxmlformats.org/officeDocument/2006/relationships/tags" Target="../tags/tag341.xml"/><Relationship Id="rId16" Type="http://schemas.openxmlformats.org/officeDocument/2006/relationships/image" Target="../media/image16.png"/><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image" Target="../media/image10.png"/><Relationship Id="rId5" Type="http://schemas.openxmlformats.org/officeDocument/2006/relationships/tags" Target="../tags/tag344.xml"/><Relationship Id="rId1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tags" Target="../tags/tag343.xml"/><Relationship Id="rId9" Type="http://schemas.openxmlformats.org/officeDocument/2006/relationships/slideLayout" Target="../slideLayouts/slideLayout2.xml"/><Relationship Id="rId14" Type="http://schemas.openxmlformats.org/officeDocument/2006/relationships/image" Target="../media/image1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9.xml"/><Relationship Id="rId1" Type="http://schemas.openxmlformats.org/officeDocument/2006/relationships/tags" Target="../tags/tag348.xml"/><Relationship Id="rId5" Type="http://schemas.openxmlformats.org/officeDocument/2006/relationships/image" Target="../media/image18.png"/><Relationship Id="rId4" Type="http://schemas.openxmlformats.org/officeDocument/2006/relationships/image" Target="../media/image17.png"/></Relationships>
</file>

<file path=ppt/slides/_rels/slide124.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image" Target="../media/image14.png"/><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tags" Target="../tags/tag351.xml"/><Relationship Id="rId16" Type="http://schemas.openxmlformats.org/officeDocument/2006/relationships/image" Target="../media/image50.png"/><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image" Target="../media/image61.png"/><Relationship Id="rId5" Type="http://schemas.openxmlformats.org/officeDocument/2006/relationships/tags" Target="../tags/tag354.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353.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9.xml"/><Relationship Id="rId1" Type="http://schemas.openxmlformats.org/officeDocument/2006/relationships/tags" Target="../tags/tag358.xml"/><Relationship Id="rId5" Type="http://schemas.openxmlformats.org/officeDocument/2006/relationships/image" Target="../media/image154.png"/><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8" Type="http://schemas.openxmlformats.org/officeDocument/2006/relationships/tags" Target="../tags/tag367.xml"/><Relationship Id="rId13" Type="http://schemas.openxmlformats.org/officeDocument/2006/relationships/image" Target="../media/image15.png"/><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image" Target="../media/image14.png"/><Relationship Id="rId17" Type="http://schemas.openxmlformats.org/officeDocument/2006/relationships/image" Target="../media/image159.png"/><Relationship Id="rId2" Type="http://schemas.openxmlformats.org/officeDocument/2006/relationships/tags" Target="../tags/tag361.xml"/><Relationship Id="rId16" Type="http://schemas.openxmlformats.org/officeDocument/2006/relationships/image" Target="../media/image158.png"/><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image" Target="../media/image62.png"/><Relationship Id="rId5" Type="http://schemas.openxmlformats.org/officeDocument/2006/relationships/tags" Target="../tags/tag364.xml"/><Relationship Id="rId15" Type="http://schemas.openxmlformats.org/officeDocument/2006/relationships/image" Target="../media/image157.png"/><Relationship Id="rId10" Type="http://schemas.openxmlformats.org/officeDocument/2006/relationships/image" Target="../media/image156.png"/><Relationship Id="rId4" Type="http://schemas.openxmlformats.org/officeDocument/2006/relationships/tags" Target="../tags/tag363.xml"/><Relationship Id="rId9" Type="http://schemas.openxmlformats.org/officeDocument/2006/relationships/slideLayout" Target="../slideLayouts/slideLayout2.xml"/><Relationship Id="rId14" Type="http://schemas.openxmlformats.org/officeDocument/2006/relationships/image" Target="../media/image63.png"/></Relationships>
</file>

<file path=ppt/slides/_rels/slide127.xml.rels><?xml version="1.0" encoding="UTF-8" standalone="yes"?>
<Relationships xmlns="http://schemas.openxmlformats.org/package/2006/relationships"><Relationship Id="rId8" Type="http://schemas.openxmlformats.org/officeDocument/2006/relationships/diagramQuickStyle" Target="../diagrams/quickStyle21.xml"/><Relationship Id="rId13" Type="http://schemas.openxmlformats.org/officeDocument/2006/relationships/image" Target="../media/image160.png"/><Relationship Id="rId3" Type="http://schemas.openxmlformats.org/officeDocument/2006/relationships/tags" Target="../tags/tag370.xml"/><Relationship Id="rId7" Type="http://schemas.openxmlformats.org/officeDocument/2006/relationships/diagramLayout" Target="../diagrams/layout21.xml"/><Relationship Id="rId12" Type="http://schemas.openxmlformats.org/officeDocument/2006/relationships/image" Target="../media/image65.png"/><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diagramData" Target="../diagrams/data21.xml"/><Relationship Id="rId11" Type="http://schemas.openxmlformats.org/officeDocument/2006/relationships/image" Target="../media/image64.png"/><Relationship Id="rId5" Type="http://schemas.openxmlformats.org/officeDocument/2006/relationships/slideLayout" Target="../slideLayouts/slideLayout2.xml"/><Relationship Id="rId10" Type="http://schemas.microsoft.com/office/2007/relationships/diagramDrawing" Target="../diagrams/drawing21.xml"/><Relationship Id="rId4" Type="http://schemas.openxmlformats.org/officeDocument/2006/relationships/tags" Target="../tags/tag371.xml"/><Relationship Id="rId9" Type="http://schemas.openxmlformats.org/officeDocument/2006/relationships/diagramColors" Target="../diagrams/colors21.xml"/><Relationship Id="rId14" Type="http://schemas.openxmlformats.org/officeDocument/2006/relationships/image" Target="../media/image16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4.xml"/><Relationship Id="rId7" Type="http://schemas.openxmlformats.org/officeDocument/2006/relationships/image" Target="../media/image1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tags" Target="../tags/tag25.xml"/><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diagramColors" Target="../diagrams/colors3.xml"/><Relationship Id="rId11" Type="http://schemas.openxmlformats.org/officeDocument/2006/relationships/image" Target="../media/image35.png"/><Relationship Id="rId5" Type="http://schemas.openxmlformats.org/officeDocument/2006/relationships/diagramQuickStyle" Target="../diagrams/quickStyle3.xml"/><Relationship Id="rId10" Type="http://schemas.openxmlformats.org/officeDocument/2006/relationships/image" Target="../media/image25.png"/><Relationship Id="rId4" Type="http://schemas.openxmlformats.org/officeDocument/2006/relationships/diagramLayout" Target="../diagrams/layout3.xml"/><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12.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28.xml"/><Relationship Id="rId16" Type="http://schemas.openxmlformats.org/officeDocument/2006/relationships/image" Target="../media/image15.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10.png"/><Relationship Id="rId5" Type="http://schemas.openxmlformats.org/officeDocument/2006/relationships/tags" Target="../tags/tag31.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30.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9.gif"/><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7.xml"/><Relationship Id="rId7" Type="http://schemas.openxmlformats.org/officeDocument/2006/relationships/image" Target="../media/image4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9.gif"/><Relationship Id="rId5" Type="http://schemas.openxmlformats.org/officeDocument/2006/relationships/image" Target="../media/image23.png"/><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2.png"/><Relationship Id="rId3" Type="http://schemas.openxmlformats.org/officeDocument/2006/relationships/tags" Target="../tags/tag40.xml"/><Relationship Id="rId7" Type="http://schemas.openxmlformats.org/officeDocument/2006/relationships/image" Target="../media/image40.png"/><Relationship Id="rId12" Type="http://schemas.openxmlformats.org/officeDocument/2006/relationships/image" Target="../media/image2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2.xml"/><Relationship Id="rId11" Type="http://schemas.microsoft.com/office/2007/relationships/hdphoto" Target="../media/hdphoto4.wdp"/><Relationship Id="rId5" Type="http://schemas.openxmlformats.org/officeDocument/2006/relationships/tags" Target="../tags/tag42.xml"/><Relationship Id="rId10" Type="http://schemas.openxmlformats.org/officeDocument/2006/relationships/image" Target="../media/image41.png"/><Relationship Id="rId4" Type="http://schemas.openxmlformats.org/officeDocument/2006/relationships/tags" Target="../tags/tag41.xml"/><Relationship Id="rId9" Type="http://schemas.openxmlformats.org/officeDocument/2006/relationships/image" Target="../media/image19.png"/><Relationship Id="rId1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47.png"/><Relationship Id="rId17" Type="http://schemas.openxmlformats.org/officeDocument/2006/relationships/image" Target="../media/image36.png"/><Relationship Id="rId2" Type="http://schemas.openxmlformats.org/officeDocument/2006/relationships/tags" Target="../tags/tag44.xml"/><Relationship Id="rId16" Type="http://schemas.openxmlformats.org/officeDocument/2006/relationships/image" Target="../media/image43.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46.png"/><Relationship Id="rId5" Type="http://schemas.openxmlformats.org/officeDocument/2006/relationships/tags" Target="../tags/tag47.xml"/><Relationship Id="rId15" Type="http://schemas.openxmlformats.org/officeDocument/2006/relationships/image" Target="../media/image21.png"/><Relationship Id="rId10" Type="http://schemas.openxmlformats.org/officeDocument/2006/relationships/image" Target="../media/image45.png"/><Relationship Id="rId4" Type="http://schemas.openxmlformats.org/officeDocument/2006/relationships/tags" Target="../tags/tag46.xml"/><Relationship Id="rId9" Type="http://schemas.openxmlformats.org/officeDocument/2006/relationships/image" Target="../media/image44.png"/><Relationship Id="rId1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10.png"/><Relationship Id="rId18" Type="http://schemas.openxmlformats.org/officeDocument/2006/relationships/image" Target="../media/image44.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9.png"/><Relationship Id="rId17" Type="http://schemas.openxmlformats.org/officeDocument/2006/relationships/image" Target="../media/image49.png"/><Relationship Id="rId2" Type="http://schemas.openxmlformats.org/officeDocument/2006/relationships/tags" Target="../tags/tag51.xml"/><Relationship Id="rId16" Type="http://schemas.openxmlformats.org/officeDocument/2006/relationships/image" Target="../media/image48.png"/><Relationship Id="rId20" Type="http://schemas.openxmlformats.org/officeDocument/2006/relationships/image" Target="../media/image43.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47.png"/><Relationship Id="rId5" Type="http://schemas.openxmlformats.org/officeDocument/2006/relationships/tags" Target="../tags/tag54.xml"/><Relationship Id="rId15" Type="http://schemas.openxmlformats.org/officeDocument/2006/relationships/image" Target="../media/image23.png"/><Relationship Id="rId10" Type="http://schemas.openxmlformats.org/officeDocument/2006/relationships/slideLayout" Target="../slideLayouts/slideLayout2.xml"/><Relationship Id="rId19" Type="http://schemas.openxmlformats.org/officeDocument/2006/relationships/image" Target="../media/image45.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0.png"/><Relationship Id="rId18" Type="http://schemas.openxmlformats.org/officeDocument/2006/relationships/image" Target="../media/image44.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9.png"/><Relationship Id="rId17" Type="http://schemas.openxmlformats.org/officeDocument/2006/relationships/image" Target="../media/image50.png"/><Relationship Id="rId2" Type="http://schemas.openxmlformats.org/officeDocument/2006/relationships/tags" Target="../tags/tag60.xml"/><Relationship Id="rId16" Type="http://schemas.openxmlformats.org/officeDocument/2006/relationships/image" Target="../media/image48.png"/><Relationship Id="rId20" Type="http://schemas.openxmlformats.org/officeDocument/2006/relationships/image" Target="../media/image43.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47.png"/><Relationship Id="rId5" Type="http://schemas.openxmlformats.org/officeDocument/2006/relationships/tags" Target="../tags/tag63.xml"/><Relationship Id="rId15" Type="http://schemas.openxmlformats.org/officeDocument/2006/relationships/image" Target="../media/image23.png"/><Relationship Id="rId10" Type="http://schemas.openxmlformats.org/officeDocument/2006/relationships/slideLayout" Target="../slideLayouts/slideLayout2.xml"/><Relationship Id="rId19" Type="http://schemas.openxmlformats.org/officeDocument/2006/relationships/image" Target="../media/image45.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png"/><Relationship Id="rId18" Type="http://schemas.openxmlformats.org/officeDocument/2006/relationships/image" Target="../media/image44.png"/><Relationship Id="rId3" Type="http://schemas.openxmlformats.org/officeDocument/2006/relationships/tags" Target="../tags/tag70.xml"/><Relationship Id="rId21" Type="http://schemas.openxmlformats.org/officeDocument/2006/relationships/image" Target="../media/image43.png"/><Relationship Id="rId7" Type="http://schemas.openxmlformats.org/officeDocument/2006/relationships/tags" Target="../tags/tag74.xml"/><Relationship Id="rId12" Type="http://schemas.openxmlformats.org/officeDocument/2006/relationships/image" Target="../media/image47.png"/><Relationship Id="rId17" Type="http://schemas.openxmlformats.org/officeDocument/2006/relationships/image" Target="../media/image50.png"/><Relationship Id="rId2" Type="http://schemas.openxmlformats.org/officeDocument/2006/relationships/tags" Target="../tags/tag69.xml"/><Relationship Id="rId16" Type="http://schemas.openxmlformats.org/officeDocument/2006/relationships/image" Target="../media/image23.png"/><Relationship Id="rId20" Type="http://schemas.openxmlformats.org/officeDocument/2006/relationships/image" Target="../media/image51.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Layout" Target="../slideLayouts/slideLayout2.xml"/><Relationship Id="rId5" Type="http://schemas.openxmlformats.org/officeDocument/2006/relationships/tags" Target="../tags/tag72.xml"/><Relationship Id="rId15" Type="http://schemas.openxmlformats.org/officeDocument/2006/relationships/image" Target="../media/image21.png"/><Relationship Id="rId10" Type="http://schemas.openxmlformats.org/officeDocument/2006/relationships/tags" Target="../tags/tag77.xml"/><Relationship Id="rId19" Type="http://schemas.openxmlformats.org/officeDocument/2006/relationships/image" Target="../media/image45.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6.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0.png"/><Relationship Id="rId3" Type="http://schemas.openxmlformats.org/officeDocument/2006/relationships/tags" Target="../tags/tag82.xml"/><Relationship Id="rId7" Type="http://schemas.openxmlformats.org/officeDocument/2006/relationships/image" Target="../media/image40.png"/><Relationship Id="rId12" Type="http://schemas.openxmlformats.org/officeDocument/2006/relationships/image" Target="../media/image18.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2.xml"/><Relationship Id="rId11" Type="http://schemas.openxmlformats.org/officeDocument/2006/relationships/image" Target="../media/image52.png"/><Relationship Id="rId5" Type="http://schemas.openxmlformats.org/officeDocument/2006/relationships/tags" Target="../tags/tag84.xml"/><Relationship Id="rId10" Type="http://schemas.openxmlformats.org/officeDocument/2006/relationships/image" Target="../media/image23.png"/><Relationship Id="rId4" Type="http://schemas.openxmlformats.org/officeDocument/2006/relationships/tags" Target="../tags/tag83.xml"/><Relationship Id="rId9" Type="http://schemas.microsoft.com/office/2007/relationships/hdphoto" Target="../media/hdphoto4.wdp"/><Relationship Id="rId1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53.png"/><Relationship Id="rId18" Type="http://schemas.openxmlformats.org/officeDocument/2006/relationships/image" Target="../media/image11.png"/><Relationship Id="rId3" Type="http://schemas.openxmlformats.org/officeDocument/2006/relationships/tags" Target="../tags/tag87.xml"/><Relationship Id="rId21" Type="http://schemas.openxmlformats.org/officeDocument/2006/relationships/image" Target="../media/image14.png"/><Relationship Id="rId7" Type="http://schemas.openxmlformats.org/officeDocument/2006/relationships/tags" Target="../tags/tag91.xml"/><Relationship Id="rId12" Type="http://schemas.openxmlformats.org/officeDocument/2006/relationships/slideLayout" Target="../slideLayouts/slideLayout2.xml"/><Relationship Id="rId17" Type="http://schemas.openxmlformats.org/officeDocument/2006/relationships/image" Target="../media/image22.png"/><Relationship Id="rId2" Type="http://schemas.openxmlformats.org/officeDocument/2006/relationships/tags" Target="../tags/tag86.xml"/><Relationship Id="rId16" Type="http://schemas.openxmlformats.org/officeDocument/2006/relationships/image" Target="../media/image56.png"/><Relationship Id="rId20" Type="http://schemas.openxmlformats.org/officeDocument/2006/relationships/image" Target="../media/image13.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image" Target="../media/image55.png"/><Relationship Id="rId23" Type="http://schemas.openxmlformats.org/officeDocument/2006/relationships/image" Target="../media/image16.png"/><Relationship Id="rId10" Type="http://schemas.openxmlformats.org/officeDocument/2006/relationships/tags" Target="../tags/tag94.xml"/><Relationship Id="rId19" Type="http://schemas.openxmlformats.org/officeDocument/2006/relationships/image" Target="../media/image12.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image" Target="../media/image54.png"/><Relationship Id="rId22"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54.png"/><Relationship Id="rId18" Type="http://schemas.openxmlformats.org/officeDocument/2006/relationships/image" Target="../media/image57.png"/><Relationship Id="rId3" Type="http://schemas.openxmlformats.org/officeDocument/2006/relationships/tags" Target="../tags/tag98.xml"/><Relationship Id="rId21" Type="http://schemas.openxmlformats.org/officeDocument/2006/relationships/image" Target="../media/image60.png"/><Relationship Id="rId7" Type="http://schemas.openxmlformats.org/officeDocument/2006/relationships/tags" Target="../tags/tag102.xml"/><Relationship Id="rId12" Type="http://schemas.openxmlformats.org/officeDocument/2006/relationships/image" Target="../media/image53.png"/><Relationship Id="rId17" Type="http://schemas.openxmlformats.org/officeDocument/2006/relationships/image" Target="../media/image11.png"/><Relationship Id="rId2" Type="http://schemas.openxmlformats.org/officeDocument/2006/relationships/tags" Target="../tags/tag97.xml"/><Relationship Id="rId16" Type="http://schemas.openxmlformats.org/officeDocument/2006/relationships/image" Target="../media/image22.png"/><Relationship Id="rId20" Type="http://schemas.openxmlformats.org/officeDocument/2006/relationships/image" Target="../media/image59.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Layout" Target="../slideLayouts/slideLayout2.xml"/><Relationship Id="rId5" Type="http://schemas.openxmlformats.org/officeDocument/2006/relationships/tags" Target="../tags/tag100.xml"/><Relationship Id="rId15" Type="http://schemas.openxmlformats.org/officeDocument/2006/relationships/image" Target="../media/image56.png"/><Relationship Id="rId10" Type="http://schemas.openxmlformats.org/officeDocument/2006/relationships/tags" Target="../tags/tag105.xml"/><Relationship Id="rId19" Type="http://schemas.openxmlformats.org/officeDocument/2006/relationships/image" Target="../media/image58.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4.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tags" Target="../tags/tag107.xml"/><Relationship Id="rId16" Type="http://schemas.openxmlformats.org/officeDocument/2006/relationships/image" Target="../media/image5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61.png"/><Relationship Id="rId5" Type="http://schemas.openxmlformats.org/officeDocument/2006/relationships/tags" Target="../tags/tag110.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65.png"/><Relationship Id="rId4" Type="http://schemas.openxmlformats.org/officeDocument/2006/relationships/diagramData" Target="../diagrams/data8.xml"/><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120.xml"/><Relationship Id="rId7" Type="http://schemas.microsoft.com/office/2007/relationships/hdphoto" Target="../media/hdphoto5.wdp"/><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36.png"/><Relationship Id="rId4" Type="http://schemas.openxmlformats.org/officeDocument/2006/relationships/slideLayout" Target="../slideLayouts/slideLayout3.xml"/><Relationship Id="rId9"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image" Target="../media/image74.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73.png"/><Relationship Id="rId5" Type="http://schemas.openxmlformats.org/officeDocument/2006/relationships/image" Target="../media/image71.png"/><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75.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hyperlink" Target="http://www.mathworks.cn/cn/help/matlab/matlab_oop/scoping-classes-with-packages.html" TargetMode="External"/><Relationship Id="rId1" Type="http://schemas.openxmlformats.org/officeDocument/2006/relationships/slideLayout" Target="../slideLayouts/slideLayout3.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126.xml"/><Relationship Id="rId7" Type="http://schemas.openxmlformats.org/officeDocument/2006/relationships/image" Target="../media/image76.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tags" Target="../tags/tag127.xml"/><Relationship Id="rId9"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30.xml"/><Relationship Id="rId7" Type="http://schemas.openxmlformats.org/officeDocument/2006/relationships/image" Target="../media/image69.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1.png"/><Relationship Id="rId4" Type="http://schemas.openxmlformats.org/officeDocument/2006/relationships/slideLayout" Target="../slideLayouts/slideLayout3.xml"/><Relationship Id="rId9" Type="http://schemas.microsoft.com/office/2007/relationships/hdphoto" Target="../media/hdphoto5.wdp"/></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18.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14.png"/><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image" Target="../media/image62.png"/><Relationship Id="rId17" Type="http://schemas.openxmlformats.org/officeDocument/2006/relationships/image" Target="../media/image10.png"/><Relationship Id="rId2" Type="http://schemas.openxmlformats.org/officeDocument/2006/relationships/tags" Target="../tags/tag137.xml"/><Relationship Id="rId16" Type="http://schemas.openxmlformats.org/officeDocument/2006/relationships/image" Target="../media/image9.png"/><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image" Target="../media/image61.png"/><Relationship Id="rId5" Type="http://schemas.openxmlformats.org/officeDocument/2006/relationships/tags" Target="../tags/tag140.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139.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flv"/><Relationship Id="rId1" Type="http://schemas.microsoft.com/office/2007/relationships/media" Target="../media/media3.flv"/><Relationship Id="rId5" Type="http://schemas.openxmlformats.org/officeDocument/2006/relationships/hyperlink" Target="http://veterobot.com/" TargetMode="Externa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image" Target="../media/image14.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tags" Target="../tags/tag145.xml"/><Relationship Id="rId16" Type="http://schemas.openxmlformats.org/officeDocument/2006/relationships/image" Target="../media/image50.png"/><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61.png"/><Relationship Id="rId5" Type="http://schemas.openxmlformats.org/officeDocument/2006/relationships/tags" Target="../tags/tag148.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147.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152.xml"/></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155.xml"/><Relationship Id="rId7" Type="http://schemas.openxmlformats.org/officeDocument/2006/relationships/image" Target="../media/image8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85.png"/><Relationship Id="rId5" Type="http://schemas.openxmlformats.org/officeDocument/2006/relationships/slideLayout" Target="../slideLayouts/slideLayout3.xml"/><Relationship Id="rId10" Type="http://schemas.openxmlformats.org/officeDocument/2006/relationships/image" Target="../media/image88.png"/><Relationship Id="rId4" Type="http://schemas.openxmlformats.org/officeDocument/2006/relationships/tags" Target="../tags/tag156.xml"/><Relationship Id="rId9"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tags" Target="../tags/tag159.xml"/><Relationship Id="rId7" Type="http://schemas.openxmlformats.org/officeDocument/2006/relationships/image" Target="../media/image87.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89.pn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87.png"/><Relationship Id="rId17" Type="http://schemas.openxmlformats.org/officeDocument/2006/relationships/image" Target="../media/image93.png"/><Relationship Id="rId2" Type="http://schemas.openxmlformats.org/officeDocument/2006/relationships/tags" Target="../tags/tag161.xml"/><Relationship Id="rId16" Type="http://schemas.openxmlformats.org/officeDocument/2006/relationships/image" Target="../media/image92.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86.png"/><Relationship Id="rId5" Type="http://schemas.openxmlformats.org/officeDocument/2006/relationships/tags" Target="../tags/tag164.xml"/><Relationship Id="rId15" Type="http://schemas.openxmlformats.org/officeDocument/2006/relationships/image" Target="../media/image91.png"/><Relationship Id="rId10" Type="http://schemas.openxmlformats.org/officeDocument/2006/relationships/image" Target="../media/image85.png"/><Relationship Id="rId4" Type="http://schemas.openxmlformats.org/officeDocument/2006/relationships/tags" Target="../tags/tag163.xml"/><Relationship Id="rId9" Type="http://schemas.openxmlformats.org/officeDocument/2006/relationships/slideLayout" Target="../slideLayouts/slideLayout3.xml"/><Relationship Id="rId14" Type="http://schemas.openxmlformats.org/officeDocument/2006/relationships/image" Target="../media/image90.png"/></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170.xml"/><Relationship Id="rId7" Type="http://schemas.openxmlformats.org/officeDocument/2006/relationships/image" Target="../media/image95.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slideLayout" Target="../slideLayouts/slideLayout3.xml"/><Relationship Id="rId10" Type="http://schemas.openxmlformats.org/officeDocument/2006/relationships/image" Target="../media/image97.png"/><Relationship Id="rId4" Type="http://schemas.openxmlformats.org/officeDocument/2006/relationships/tags" Target="../tags/tag171.xml"/><Relationship Id="rId9" Type="http://schemas.openxmlformats.org/officeDocument/2006/relationships/image" Target="../media/image36.png"/></Relationships>
</file>

<file path=ppt/slides/_rels/slide6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174.xml"/><Relationship Id="rId7" Type="http://schemas.openxmlformats.org/officeDocument/2006/relationships/image" Target="../media/image96.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95.png"/><Relationship Id="rId5" Type="http://schemas.openxmlformats.org/officeDocument/2006/relationships/slideLayout" Target="../slideLayouts/slideLayout3.xml"/><Relationship Id="rId4" Type="http://schemas.openxmlformats.org/officeDocument/2006/relationships/tags" Target="../tags/tag175.xml"/><Relationship Id="rId9" Type="http://schemas.openxmlformats.org/officeDocument/2006/relationships/image" Target="../media/image9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4.png"/><Relationship Id="rId3" Type="http://schemas.openxmlformats.org/officeDocument/2006/relationships/tags" Target="../tags/tag178.xml"/><Relationship Id="rId7" Type="http://schemas.openxmlformats.org/officeDocument/2006/relationships/slideLayout" Target="../slideLayouts/slideLayout3.xml"/><Relationship Id="rId12" Type="http://schemas.openxmlformats.org/officeDocument/2006/relationships/image" Target="../media/image93.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100.png"/><Relationship Id="rId5" Type="http://schemas.openxmlformats.org/officeDocument/2006/relationships/tags" Target="../tags/tag180.xml"/><Relationship Id="rId10" Type="http://schemas.openxmlformats.org/officeDocument/2006/relationships/image" Target="../media/image99.png"/><Relationship Id="rId4" Type="http://schemas.openxmlformats.org/officeDocument/2006/relationships/tags" Target="../tags/tag179.xml"/><Relationship Id="rId9"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2.xml"/><Relationship Id="rId16" Type="http://schemas.openxmlformats.org/officeDocument/2006/relationships/image" Target="../media/image1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png"/><Relationship Id="rId5" Type="http://schemas.openxmlformats.org/officeDocument/2006/relationships/tags" Target="../tags/tag5.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184.xml"/><Relationship Id="rId21" Type="http://schemas.openxmlformats.org/officeDocument/2006/relationships/image" Target="../media/image114.png"/><Relationship Id="rId7" Type="http://schemas.openxmlformats.org/officeDocument/2006/relationships/tags" Target="../tags/tag188.xml"/><Relationship Id="rId12" Type="http://schemas.openxmlformats.org/officeDocument/2006/relationships/slideLayout" Target="../slideLayouts/slideLayout2.xml"/><Relationship Id="rId17" Type="http://schemas.openxmlformats.org/officeDocument/2006/relationships/image" Target="../media/image110.png"/><Relationship Id="rId2" Type="http://schemas.openxmlformats.org/officeDocument/2006/relationships/tags" Target="../tags/tag183.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tags" Target="../tags/tag191.xml"/><Relationship Id="rId19" Type="http://schemas.openxmlformats.org/officeDocument/2006/relationships/image" Target="../media/image112.png"/><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image" Target="../media/image107.png"/><Relationship Id="rId22" Type="http://schemas.openxmlformats.org/officeDocument/2006/relationships/image" Target="../media/image115.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120.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image" Target="../media/image119.png"/><Relationship Id="rId5" Type="http://schemas.openxmlformats.org/officeDocument/2006/relationships/tags" Target="../tags/tag197.xml"/><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tags" Target="../tags/tag196.xml"/><Relationship Id="rId9" Type="http://schemas.openxmlformats.org/officeDocument/2006/relationships/image" Target="../media/image117.png"/><Relationship Id="rId14" Type="http://schemas.openxmlformats.org/officeDocument/2006/relationships/image" Target="../media/image122.png"/></Relationships>
</file>

<file path=ppt/slides/_rels/slide74.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image" Target="../media/image123.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22.png"/><Relationship Id="rId17" Type="http://schemas.openxmlformats.org/officeDocument/2006/relationships/image" Target="../media/image124.png"/><Relationship Id="rId2" Type="http://schemas.openxmlformats.org/officeDocument/2006/relationships/tags" Target="../tags/tag201.xml"/><Relationship Id="rId16" Type="http://schemas.openxmlformats.org/officeDocument/2006/relationships/image" Target="../media/image121.png"/><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18.png"/><Relationship Id="rId5" Type="http://schemas.openxmlformats.org/officeDocument/2006/relationships/tags" Target="../tags/tag204.xml"/><Relationship Id="rId15" Type="http://schemas.openxmlformats.org/officeDocument/2006/relationships/image" Target="../media/image120.png"/><Relationship Id="rId10" Type="http://schemas.openxmlformats.org/officeDocument/2006/relationships/image" Target="../media/image117.png"/><Relationship Id="rId4" Type="http://schemas.openxmlformats.org/officeDocument/2006/relationships/tags" Target="../tags/tag203.xml"/><Relationship Id="rId9" Type="http://schemas.openxmlformats.org/officeDocument/2006/relationships/slideLayout" Target="../slideLayouts/slideLayout2.xml"/><Relationship Id="rId1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68.png"/><Relationship Id="rId3" Type="http://schemas.openxmlformats.org/officeDocument/2006/relationships/tags" Target="../tags/tag212.xml"/><Relationship Id="rId7" Type="http://schemas.openxmlformats.org/officeDocument/2006/relationships/slideLayout" Target="../slideLayouts/slideLayout2.xml"/><Relationship Id="rId12" Type="http://schemas.openxmlformats.org/officeDocument/2006/relationships/image" Target="../media/image67.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image" Target="../media/image120.png"/><Relationship Id="rId5" Type="http://schemas.openxmlformats.org/officeDocument/2006/relationships/tags" Target="../tags/tag214.xml"/><Relationship Id="rId15" Type="http://schemas.openxmlformats.org/officeDocument/2006/relationships/image" Target="../media/image36.png"/><Relationship Id="rId10" Type="http://schemas.openxmlformats.org/officeDocument/2006/relationships/image" Target="../media/image123.png"/><Relationship Id="rId4" Type="http://schemas.openxmlformats.org/officeDocument/2006/relationships/tags" Target="../tags/tag213.xml"/><Relationship Id="rId9" Type="http://schemas.openxmlformats.org/officeDocument/2006/relationships/image" Target="../media/image122.png"/><Relationship Id="rId14" Type="http://schemas.openxmlformats.org/officeDocument/2006/relationships/image" Target="../media/image66.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120.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123.png"/><Relationship Id="rId5" Type="http://schemas.openxmlformats.org/officeDocument/2006/relationships/tags" Target="../tags/tag220.xml"/><Relationship Id="rId15" Type="http://schemas.openxmlformats.org/officeDocument/2006/relationships/image" Target="../media/image125.png"/><Relationship Id="rId10" Type="http://schemas.openxmlformats.org/officeDocument/2006/relationships/image" Target="../media/image122.png"/><Relationship Id="rId4" Type="http://schemas.openxmlformats.org/officeDocument/2006/relationships/tags" Target="../tags/tag219.xml"/><Relationship Id="rId9" Type="http://schemas.openxmlformats.org/officeDocument/2006/relationships/image" Target="../media/image118.png"/><Relationship Id="rId14" Type="http://schemas.openxmlformats.org/officeDocument/2006/relationships/image" Target="../media/image68.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120.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media/image123.png"/><Relationship Id="rId5" Type="http://schemas.openxmlformats.org/officeDocument/2006/relationships/tags" Target="../tags/tag227.xml"/><Relationship Id="rId15" Type="http://schemas.openxmlformats.org/officeDocument/2006/relationships/image" Target="../media/image126.png"/><Relationship Id="rId10" Type="http://schemas.openxmlformats.org/officeDocument/2006/relationships/image" Target="../media/image122.png"/><Relationship Id="rId4" Type="http://schemas.openxmlformats.org/officeDocument/2006/relationships/tags" Target="../tags/tag226.xml"/><Relationship Id="rId9" Type="http://schemas.openxmlformats.org/officeDocument/2006/relationships/image" Target="../media/image118.png"/><Relationship Id="rId14" Type="http://schemas.openxmlformats.org/officeDocument/2006/relationships/image" Target="../media/image68.png"/></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image" Target="../media/image120.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image" Target="../media/image123.png"/><Relationship Id="rId5" Type="http://schemas.openxmlformats.org/officeDocument/2006/relationships/tags" Target="../tags/tag234.xm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tags" Target="../tags/tag233.xml"/><Relationship Id="rId9" Type="http://schemas.openxmlformats.org/officeDocument/2006/relationships/image" Target="../media/image118.png"/><Relationship Id="rId14"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2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0.png"/><Relationship Id="rId5" Type="http://schemas.openxmlformats.org/officeDocument/2006/relationships/tags" Target="../tags/tag13.xml"/><Relationship Id="rId10" Type="http://schemas.openxmlformats.org/officeDocument/2006/relationships/image" Target="../media/image19.png"/><Relationship Id="rId4" Type="http://schemas.openxmlformats.org/officeDocument/2006/relationships/tags" Target="../tags/tag12.xml"/><Relationship Id="rId9" Type="http://schemas.openxmlformats.org/officeDocument/2006/relationships/image" Target="../media/image18.png"/><Relationship Id="rId14" Type="http://schemas.openxmlformats.org/officeDocument/2006/relationships/image" Target="../media/image23.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image" Target="../media/image120.pn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image" Target="../media/image123.png"/><Relationship Id="rId5" Type="http://schemas.openxmlformats.org/officeDocument/2006/relationships/tags" Target="../tags/tag241.xml"/><Relationship Id="rId15" Type="http://schemas.openxmlformats.org/officeDocument/2006/relationships/image" Target="../media/image128.png"/><Relationship Id="rId10" Type="http://schemas.openxmlformats.org/officeDocument/2006/relationships/image" Target="../media/image122.png"/><Relationship Id="rId4" Type="http://schemas.openxmlformats.org/officeDocument/2006/relationships/tags" Target="../tags/tag240.xml"/><Relationship Id="rId9" Type="http://schemas.openxmlformats.org/officeDocument/2006/relationships/image" Target="../media/image118.png"/><Relationship Id="rId14" Type="http://schemas.openxmlformats.org/officeDocument/2006/relationships/image" Target="../media/image68.png"/></Relationships>
</file>

<file path=ppt/slides/_rels/slide8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image" Target="../media/image120.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image" Target="../media/image123.png"/><Relationship Id="rId5" Type="http://schemas.openxmlformats.org/officeDocument/2006/relationships/tags" Target="../tags/tag248.xml"/><Relationship Id="rId15" Type="http://schemas.openxmlformats.org/officeDocument/2006/relationships/image" Target="../media/image129.png"/><Relationship Id="rId10" Type="http://schemas.openxmlformats.org/officeDocument/2006/relationships/image" Target="../media/image122.png"/><Relationship Id="rId4" Type="http://schemas.openxmlformats.org/officeDocument/2006/relationships/tags" Target="../tags/tag247.xml"/><Relationship Id="rId9" Type="http://schemas.openxmlformats.org/officeDocument/2006/relationships/image" Target="../media/image118.png"/><Relationship Id="rId14" Type="http://schemas.openxmlformats.org/officeDocument/2006/relationships/image" Target="../media/image68.png"/></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image" Target="../media/image120.pn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image" Target="../media/image123.png"/><Relationship Id="rId5" Type="http://schemas.openxmlformats.org/officeDocument/2006/relationships/tags" Target="../tags/tag255.xml"/><Relationship Id="rId15" Type="http://schemas.openxmlformats.org/officeDocument/2006/relationships/image" Target="../media/image130.png"/><Relationship Id="rId10" Type="http://schemas.openxmlformats.org/officeDocument/2006/relationships/image" Target="../media/image122.png"/><Relationship Id="rId4" Type="http://schemas.openxmlformats.org/officeDocument/2006/relationships/tags" Target="../tags/tag254.xml"/><Relationship Id="rId9" Type="http://schemas.openxmlformats.org/officeDocument/2006/relationships/image" Target="../media/image118.png"/><Relationship Id="rId14" Type="http://schemas.openxmlformats.org/officeDocument/2006/relationships/image" Target="../media/image68.png"/></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image" Target="../media/image120.pn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image" Target="../media/image123.png"/><Relationship Id="rId5" Type="http://schemas.openxmlformats.org/officeDocument/2006/relationships/tags" Target="../tags/tag262.xml"/><Relationship Id="rId15" Type="http://schemas.openxmlformats.org/officeDocument/2006/relationships/image" Target="../media/image131.png"/><Relationship Id="rId10" Type="http://schemas.openxmlformats.org/officeDocument/2006/relationships/image" Target="../media/image122.png"/><Relationship Id="rId4" Type="http://schemas.openxmlformats.org/officeDocument/2006/relationships/tags" Target="../tags/tag261.xml"/><Relationship Id="rId9" Type="http://schemas.openxmlformats.org/officeDocument/2006/relationships/image" Target="../media/image118.png"/><Relationship Id="rId14" Type="http://schemas.openxmlformats.org/officeDocument/2006/relationships/image" Target="../media/image68.png"/></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image" Target="../media/image120.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123.png"/><Relationship Id="rId5" Type="http://schemas.openxmlformats.org/officeDocument/2006/relationships/tags" Target="../tags/tag269.xml"/><Relationship Id="rId15" Type="http://schemas.openxmlformats.org/officeDocument/2006/relationships/image" Target="../media/image132.png"/><Relationship Id="rId10" Type="http://schemas.openxmlformats.org/officeDocument/2006/relationships/image" Target="../media/image122.png"/><Relationship Id="rId4" Type="http://schemas.openxmlformats.org/officeDocument/2006/relationships/tags" Target="../tags/tag268.xml"/><Relationship Id="rId9" Type="http://schemas.openxmlformats.org/officeDocument/2006/relationships/image" Target="../media/image118.png"/><Relationship Id="rId14" Type="http://schemas.openxmlformats.org/officeDocument/2006/relationships/image" Target="../media/image68.pn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image" Target="../media/image120.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image" Target="../media/image123.png"/><Relationship Id="rId5" Type="http://schemas.openxmlformats.org/officeDocument/2006/relationships/tags" Target="../tags/tag276.xml"/><Relationship Id="rId15" Type="http://schemas.openxmlformats.org/officeDocument/2006/relationships/image" Target="../media/image133.png"/><Relationship Id="rId10" Type="http://schemas.openxmlformats.org/officeDocument/2006/relationships/image" Target="../media/image122.png"/><Relationship Id="rId4" Type="http://schemas.openxmlformats.org/officeDocument/2006/relationships/tags" Target="../tags/tag275.xml"/><Relationship Id="rId9" Type="http://schemas.openxmlformats.org/officeDocument/2006/relationships/image" Target="../media/image118.png"/><Relationship Id="rId14" Type="http://schemas.openxmlformats.org/officeDocument/2006/relationships/image" Target="../media/image68.png"/></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81.xml"/><Relationship Id="rId7" Type="http://schemas.openxmlformats.org/officeDocument/2006/relationships/tags" Target="../tags/tag285.xml"/><Relationship Id="rId12" Type="http://schemas.openxmlformats.org/officeDocument/2006/relationships/image" Target="../media/image120.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image" Target="../media/image123.png"/><Relationship Id="rId5" Type="http://schemas.openxmlformats.org/officeDocument/2006/relationships/tags" Target="../tags/tag283.xml"/><Relationship Id="rId15" Type="http://schemas.openxmlformats.org/officeDocument/2006/relationships/image" Target="../media/image134.png"/><Relationship Id="rId10" Type="http://schemas.openxmlformats.org/officeDocument/2006/relationships/image" Target="../media/image122.png"/><Relationship Id="rId4" Type="http://schemas.openxmlformats.org/officeDocument/2006/relationships/tags" Target="../tags/tag282.xml"/><Relationship Id="rId9" Type="http://schemas.openxmlformats.org/officeDocument/2006/relationships/image" Target="../media/image118.png"/><Relationship Id="rId14" Type="http://schemas.openxmlformats.org/officeDocument/2006/relationships/image" Target="../media/image68.png"/></Relationships>
</file>

<file path=ppt/slides/_rels/slide8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288.xml"/><Relationship Id="rId7" Type="http://schemas.openxmlformats.org/officeDocument/2006/relationships/image" Target="../media/image124.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slideLayout" Target="../slideLayouts/slideLayout2.xml"/><Relationship Id="rId11" Type="http://schemas.openxmlformats.org/officeDocument/2006/relationships/image" Target="../media/image123.png"/><Relationship Id="rId5" Type="http://schemas.openxmlformats.org/officeDocument/2006/relationships/tags" Target="../tags/tag290.xml"/><Relationship Id="rId10" Type="http://schemas.openxmlformats.org/officeDocument/2006/relationships/image" Target="../media/image122.png"/><Relationship Id="rId4" Type="http://schemas.openxmlformats.org/officeDocument/2006/relationships/tags" Target="../tags/tag289.xml"/><Relationship Id="rId9" Type="http://schemas.openxmlformats.org/officeDocument/2006/relationships/image" Target="../media/image118.png"/></Relationships>
</file>

<file path=ppt/slides/_rels/slide8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6.png"/><Relationship Id="rId3" Type="http://schemas.openxmlformats.org/officeDocument/2006/relationships/tags" Target="../tags/tag293.xml"/><Relationship Id="rId7" Type="http://schemas.openxmlformats.org/officeDocument/2006/relationships/slideLayout" Target="../slideLayouts/slideLayout2.xml"/><Relationship Id="rId12" Type="http://schemas.openxmlformats.org/officeDocument/2006/relationships/image" Target="../media/image135.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image" Target="../media/image123.png"/><Relationship Id="rId5" Type="http://schemas.openxmlformats.org/officeDocument/2006/relationships/tags" Target="../tags/tag295.xml"/><Relationship Id="rId10" Type="http://schemas.openxmlformats.org/officeDocument/2006/relationships/image" Target="../media/image122.png"/><Relationship Id="rId4" Type="http://schemas.openxmlformats.org/officeDocument/2006/relationships/tags" Target="../tags/tag294.xml"/><Relationship Id="rId9" Type="http://schemas.openxmlformats.org/officeDocument/2006/relationships/image" Target="../media/image118.png"/></Relationships>
</file>

<file path=ppt/slides/_rels/slide8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3.xml"/><Relationship Id="rId7" Type="http://schemas.microsoft.com/office/2007/relationships/hdphoto" Target="../media/hdphoto5.wdp"/><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9.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0.xml"/><Relationship Id="rId1" Type="http://schemas.openxmlformats.org/officeDocument/2006/relationships/tags" Target="../tags/tag299.xml"/><Relationship Id="rId5" Type="http://schemas.openxmlformats.org/officeDocument/2006/relationships/image" Target="../media/image65.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slideLayout" Target="../slideLayouts/slideLayout2.xml"/><Relationship Id="rId7" Type="http://schemas.openxmlformats.org/officeDocument/2006/relationships/diagramLayout" Target="../diagrams/layout15.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diagramData" Target="../diagrams/data15.xml"/><Relationship Id="rId5" Type="http://schemas.openxmlformats.org/officeDocument/2006/relationships/image" Target="../media/image65.png"/><Relationship Id="rId10" Type="http://schemas.microsoft.com/office/2007/relationships/diagramDrawing" Target="../diagrams/drawing15.xml"/><Relationship Id="rId4" Type="http://schemas.openxmlformats.org/officeDocument/2006/relationships/image" Target="../media/image64.png"/><Relationship Id="rId9" Type="http://schemas.openxmlformats.org/officeDocument/2006/relationships/diagramColors" Target="../diagrams/colors15.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303.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304.xml"/></Relationships>
</file>

<file path=ppt/slides/_rels/slide94.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diagramDrawing" Target="../diagrams/drawing17.xml"/><Relationship Id="rId3" Type="http://schemas.openxmlformats.org/officeDocument/2006/relationships/diagramLayout" Target="../diagrams/layout16.xml"/><Relationship Id="rId7" Type="http://schemas.openxmlformats.org/officeDocument/2006/relationships/image" Target="../media/image105.png"/><Relationship Id="rId12" Type="http://schemas.openxmlformats.org/officeDocument/2006/relationships/diagramColors" Target="../diagrams/colors17.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11" Type="http://schemas.openxmlformats.org/officeDocument/2006/relationships/diagramQuickStyle" Target="../diagrams/quickStyle17.xml"/><Relationship Id="rId5" Type="http://schemas.openxmlformats.org/officeDocument/2006/relationships/diagramColors" Target="../diagrams/colors16.xml"/><Relationship Id="rId10" Type="http://schemas.openxmlformats.org/officeDocument/2006/relationships/diagramLayout" Target="../diagrams/layout17.xml"/><Relationship Id="rId4" Type="http://schemas.openxmlformats.org/officeDocument/2006/relationships/diagramQuickStyle" Target="../diagrams/quickStyle16.xml"/><Relationship Id="rId9" Type="http://schemas.openxmlformats.org/officeDocument/2006/relationships/diagramData" Target="../diagrams/data1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137.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138.png"/></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7" name="副标题 6"/>
          <p:cNvSpPr>
            <a:spLocks noGrp="1"/>
          </p:cNvSpPr>
          <p:nvPr>
            <p:ph type="subTitle" idx="1"/>
          </p:nvPr>
        </p:nvSpPr>
        <p:spPr>
          <a:xfrm>
            <a:off x="0" y="3284984"/>
            <a:ext cx="9144000" cy="1752600"/>
          </a:xfrm>
        </p:spPr>
        <p:txBody>
          <a:body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726948261"/>
              </p:ext>
            </p:extLst>
          </p:nvPr>
        </p:nvGraphicFramePr>
        <p:xfrm>
          <a:off x="386309" y="476672"/>
          <a:ext cx="8424936"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367949" y="3355442"/>
            <a:ext cx="3168352"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amuel\Downloads\1363453152_Arrow-Lef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928" y="4088470"/>
            <a:ext cx="1656184" cy="9442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D:\Works\Teach\Mobile Robot\Code\robotcourse\p18\gaussian2d.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5940152" y="3068960"/>
            <a:ext cx="2052228" cy="22273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623672" y="3501008"/>
            <a:ext cx="2316480" cy="45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249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55\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7704" y="692696"/>
            <a:ext cx="266429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1200" b="1" dirty="0" smtClean="0">
                <a:solidFill>
                  <a:srgbClr val="7030A0"/>
                </a:solidFill>
              </a:rPr>
              <a:t>The results are produced by the version (SHA-1</a:t>
            </a:r>
            <a:r>
              <a:rPr lang="en-US" altLang="zh-CN" sz="1200" b="1" dirty="0">
                <a:solidFill>
                  <a:srgbClr val="7030A0"/>
                </a:solidFill>
              </a:rPr>
              <a:t>: </a:t>
            </a:r>
            <a:r>
              <a:rPr lang="en-US" altLang="zh-CN" sz="1200" b="1" dirty="0" smtClean="0">
                <a:solidFill>
                  <a:srgbClr val="7030A0"/>
                </a:solidFill>
              </a:rPr>
              <a:t>a3f036df, Date: 2013/6/13) in the git repository </a:t>
            </a:r>
            <a:endParaRPr lang="zh-CN" altLang="en-US" sz="1200" b="1" dirty="0">
              <a:solidFill>
                <a:srgbClr val="7030A0"/>
              </a:solidFill>
            </a:endParaRPr>
          </a:p>
        </p:txBody>
      </p:sp>
    </p:spTree>
    <p:extLst>
      <p:ext uri="{BB962C8B-B14F-4D97-AF65-F5344CB8AC3E}">
        <p14:creationId xmlns:p14="http://schemas.microsoft.com/office/powerpoint/2010/main" val="21689981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55\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7704" y="692696"/>
            <a:ext cx="266429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1200" b="1" dirty="0" smtClean="0">
                <a:solidFill>
                  <a:srgbClr val="7030A0"/>
                </a:solidFill>
              </a:rPr>
              <a:t>The results are produced by the version (SHA-1</a:t>
            </a:r>
            <a:r>
              <a:rPr lang="en-US" altLang="zh-CN" sz="1200" b="1" dirty="0">
                <a:solidFill>
                  <a:srgbClr val="7030A0"/>
                </a:solidFill>
              </a:rPr>
              <a:t>: </a:t>
            </a:r>
            <a:r>
              <a:rPr lang="en-US" altLang="zh-CN" sz="1200" b="1" dirty="0" smtClean="0">
                <a:solidFill>
                  <a:srgbClr val="7030A0"/>
                </a:solidFill>
              </a:rPr>
              <a:t>a3f036df, Date: 2013/6/13) in the git repository </a:t>
            </a:r>
            <a:endParaRPr lang="zh-CN" altLang="en-US" sz="1200" b="1" dirty="0">
              <a:solidFill>
                <a:srgbClr val="7030A0"/>
              </a:solidFill>
            </a:endParaRPr>
          </a:p>
        </p:txBody>
      </p:sp>
    </p:spTree>
    <p:extLst>
      <p:ext uri="{BB962C8B-B14F-4D97-AF65-F5344CB8AC3E}">
        <p14:creationId xmlns:p14="http://schemas.microsoft.com/office/powerpoint/2010/main" val="42116122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794443085"/>
              </p:ext>
            </p:extLst>
          </p:nvPr>
        </p:nvGraphicFramePr>
        <p:xfrm>
          <a:off x="251520" y="1196752"/>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251520"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P55</a:t>
            </a:r>
            <a:endParaRPr lang="zh-CN" altLang="en-US" sz="4400" b="1" dirty="0"/>
          </a:p>
        </p:txBody>
      </p:sp>
    </p:spTree>
    <p:extLst>
      <p:ext uri="{BB962C8B-B14F-4D97-AF65-F5344CB8AC3E}">
        <p14:creationId xmlns:p14="http://schemas.microsoft.com/office/powerpoint/2010/main" val="4507074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293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7504" y="692696"/>
            <a:ext cx="8928992"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rPr>
              <a:t>Yes. Bugs do exist in the version before </a:t>
            </a:r>
            <a:r>
              <a:rPr lang="en-US" altLang="zh-CN" sz="2400" b="1" dirty="0">
                <a:effectLst>
                  <a:outerShdw blurRad="38100" dist="38100" dir="2700000" algn="tl">
                    <a:srgbClr val="000000">
                      <a:alpha val="43137"/>
                    </a:srgbClr>
                  </a:outerShdw>
                </a:effectLst>
              </a:rPr>
              <a:t>SHA-1: </a:t>
            </a:r>
            <a:r>
              <a:rPr lang="en-US" altLang="zh-CN" sz="2400" b="1" dirty="0" smtClean="0">
                <a:effectLst>
                  <a:outerShdw blurRad="38100" dist="38100" dir="2700000" algn="tl">
                    <a:srgbClr val="000000">
                      <a:alpha val="43137"/>
                    </a:srgbClr>
                  </a:outerShdw>
                </a:effectLst>
              </a:rPr>
              <a:t>a3f036df. The </a:t>
            </a:r>
            <a:r>
              <a:rPr lang="en-US" altLang="zh-CN" sz="2400" b="1" dirty="0" err="1" smtClean="0">
                <a:effectLst>
                  <a:outerShdw blurRad="38100" dist="38100" dir="2700000" algn="tl">
                    <a:srgbClr val="000000">
                      <a:alpha val="43137"/>
                    </a:srgbClr>
                  </a:outerShdw>
                </a:effectLst>
              </a:rPr>
              <a:t>Jacobian</a:t>
            </a:r>
            <a:r>
              <a:rPr lang="en-US" altLang="zh-CN" sz="2400" b="1" dirty="0" smtClean="0">
                <a:effectLst>
                  <a:outerShdw blurRad="38100" dist="38100" dir="2700000" algn="tl">
                    <a:srgbClr val="000000">
                      <a:alpha val="43137"/>
                    </a:srgbClr>
                  </a:outerShdw>
                </a:effectLst>
              </a:rPr>
              <a:t> matrix used in prediction was definitely wrong!  </a:t>
            </a:r>
            <a:endParaRPr lang="zh-CN"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158968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55\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550660"/>
            <a:ext cx="8810625" cy="22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0607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55\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550660"/>
            <a:ext cx="8810625" cy="22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6586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55\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550660"/>
            <a:ext cx="8810625" cy="22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3253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894814294"/>
              </p:ext>
            </p:extLst>
          </p:nvPr>
        </p:nvGraphicFramePr>
        <p:xfrm>
          <a:off x="251520" y="1196752"/>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251520"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P55</a:t>
            </a:r>
            <a:endParaRPr lang="zh-CN" altLang="en-US" sz="4400" b="1" dirty="0"/>
          </a:p>
        </p:txBody>
      </p:sp>
    </p:spTree>
    <p:extLst>
      <p:ext uri="{BB962C8B-B14F-4D97-AF65-F5344CB8AC3E}">
        <p14:creationId xmlns:p14="http://schemas.microsoft.com/office/powerpoint/2010/main" val="18904757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EKF Demo with Bearing &amp; </a:t>
            </a:r>
            <a:r>
              <a:rPr lang="en-US" altLang="zh-CN" sz="72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range</a:t>
            </a:r>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p>
        </p:txBody>
      </p:sp>
    </p:spTree>
    <p:extLst>
      <p:ext uri="{BB962C8B-B14F-4D97-AF65-F5344CB8AC3E}">
        <p14:creationId xmlns:p14="http://schemas.microsoft.com/office/powerpoint/2010/main" val="401293761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pic>
        <p:nvPicPr>
          <p:cNvPr id="15" name="图片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91016" y="4149080"/>
            <a:ext cx="7690104" cy="145999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431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925289" y="407353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a:off x="590455" y="4069380"/>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7" name="圆角矩形 6"/>
          <p:cNvSpPr/>
          <p:nvPr/>
        </p:nvSpPr>
        <p:spPr>
          <a:xfrm>
            <a:off x="1864869" y="2804466"/>
            <a:ext cx="5040560"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p:nvSpPr>
        <p:spPr>
          <a:xfrm>
            <a:off x="1864869" y="1571946"/>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2483768" y="332656"/>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15816" y="570198"/>
            <a:ext cx="2705100" cy="518160"/>
          </a:xfrm>
          <a:prstGeom prst="rect">
            <a:avLst/>
          </a:prstGeom>
        </p:spPr>
      </p:pic>
      <p:pic>
        <p:nvPicPr>
          <p:cNvPr id="18" name="图片 1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66166" y="1824351"/>
            <a:ext cx="4594860" cy="575310"/>
          </a:xfrm>
          <a:prstGeom prst="rect">
            <a:avLst/>
          </a:prstGeom>
        </p:spPr>
      </p:pic>
      <p:pic>
        <p:nvPicPr>
          <p:cNvPr id="19" name="图片 1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04517" y="3056871"/>
            <a:ext cx="4591050" cy="518160"/>
          </a:xfrm>
          <a:prstGeom prst="rect">
            <a:avLst/>
          </a:prstGeom>
        </p:spPr>
      </p:pic>
      <p:pic>
        <p:nvPicPr>
          <p:cNvPr id="20" name="图片 1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05332" y="4354512"/>
            <a:ext cx="3215640" cy="518160"/>
          </a:xfrm>
          <a:prstGeom prst="rect">
            <a:avLst/>
          </a:prstGeom>
        </p:spPr>
      </p:pic>
      <p:pic>
        <p:nvPicPr>
          <p:cNvPr id="21" name="图片 2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260162" y="4315371"/>
            <a:ext cx="3200400" cy="541020"/>
          </a:xfrm>
          <a:prstGeom prst="rect">
            <a:avLst/>
          </a:prstGeom>
        </p:spPr>
      </p:pic>
      <p:sp>
        <p:nvSpPr>
          <p:cNvPr id="13" name="圆角矩形 12"/>
          <p:cNvSpPr/>
          <p:nvPr/>
        </p:nvSpPr>
        <p:spPr>
          <a:xfrm>
            <a:off x="1331640" y="5373216"/>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443226" y="5635398"/>
            <a:ext cx="6545580" cy="541020"/>
          </a:xfrm>
          <a:prstGeom prst="rect">
            <a:avLst/>
          </a:prstGeom>
        </p:spPr>
      </p:pic>
      <p:sp>
        <p:nvSpPr>
          <p:cNvPr id="16" name="云形标注 15"/>
          <p:cNvSpPr/>
          <p:nvPr/>
        </p:nvSpPr>
        <p:spPr>
          <a:xfrm>
            <a:off x="7013521" y="489579"/>
            <a:ext cx="1656184" cy="1634666"/>
          </a:xfrm>
          <a:prstGeom prst="cloudCallout">
            <a:avLst>
              <a:gd name="adj1" fmla="val -40402"/>
              <a:gd name="adj2" fmla="val 7453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5400" b="1" dirty="0" smtClean="0">
                <a:solidFill>
                  <a:srgbClr val="FF0000"/>
                </a:solidFill>
              </a:rPr>
              <a:t>ND</a:t>
            </a:r>
            <a:endParaRPr lang="zh-CN" altLang="en-US" sz="5400" b="1" dirty="0">
              <a:solidFill>
                <a:srgbClr val="FF0000"/>
              </a:solidFill>
            </a:endParaRPr>
          </a:p>
        </p:txBody>
      </p:sp>
      <p:sp>
        <p:nvSpPr>
          <p:cNvPr id="2" name="十六角星 1"/>
          <p:cNvSpPr/>
          <p:nvPr/>
        </p:nvSpPr>
        <p:spPr>
          <a:xfrm>
            <a:off x="147082" y="180256"/>
            <a:ext cx="2592288" cy="1931750"/>
          </a:xfrm>
          <a:prstGeom prst="star16">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b="1" dirty="0" smtClean="0">
                <a:solidFill>
                  <a:prstClr val="white"/>
                </a:solidFill>
              </a:rPr>
              <a:t>Nice properties of Gaussian distribution</a:t>
            </a:r>
            <a:endParaRPr lang="zh-CN" altLang="en-US" b="1" dirty="0">
              <a:solidFill>
                <a:prstClr val="white"/>
              </a:solidFill>
            </a:endParaRPr>
          </a:p>
        </p:txBody>
      </p:sp>
    </p:spTree>
    <p:extLst>
      <p:ext uri="{BB962C8B-B14F-4D97-AF65-F5344CB8AC3E}">
        <p14:creationId xmlns:p14="http://schemas.microsoft.com/office/powerpoint/2010/main" val="217753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149073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57150">
            <a:solidFill>
              <a:srgbClr val="FF0000"/>
            </a:solidFill>
            <a:prstDash val="solid"/>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2" name="图片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9533" y="4109184"/>
            <a:ext cx="7824216" cy="996696"/>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grpSp>
        <p:nvGrpSpPr>
          <p:cNvPr id="13" name="组合 12"/>
          <p:cNvGrpSpPr/>
          <p:nvPr/>
        </p:nvGrpSpPr>
        <p:grpSpPr>
          <a:xfrm>
            <a:off x="135328" y="5445224"/>
            <a:ext cx="8928991"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3600" b="1" kern="1200" dirty="0" smtClean="0"/>
                <a:t>Calculate the </a:t>
              </a:r>
              <a:r>
                <a:rPr lang="en-US" altLang="zh-CN" sz="3600" b="1" kern="1200" dirty="0" err="1" smtClean="0"/>
                <a:t>Jacobians</a:t>
              </a:r>
              <a:r>
                <a:rPr lang="en-US" altLang="zh-CN" sz="3600" b="1" kern="1200" dirty="0" smtClean="0"/>
                <a:t> by programming!</a:t>
              </a:r>
              <a:endParaRPr lang="zh-CN" sz="3600" b="1" kern="1200" dirty="0"/>
            </a:p>
          </p:txBody>
        </p:sp>
      </p:grpSp>
    </p:spTree>
    <p:extLst>
      <p:ext uri="{BB962C8B-B14F-4D97-AF65-F5344CB8AC3E}">
        <p14:creationId xmlns:p14="http://schemas.microsoft.com/office/powerpoint/2010/main" val="52116481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613644" y="3834245"/>
            <a:ext cx="4430164" cy="2664293"/>
          </a:xfrm>
          <a:prstGeom prst="roundRect">
            <a:avLst>
              <a:gd name="adj" fmla="val 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36169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332656"/>
            <a:ext cx="8064896" cy="3046988"/>
          </a:xfrm>
          <a:prstGeom prst="rect">
            <a:avLst/>
          </a:prstGeom>
        </p:spPr>
        <p:txBody>
          <a:bodyPr wrap="square">
            <a:spAutoFit/>
          </a:bodyPr>
          <a:lstStyle/>
          <a:p>
            <a:r>
              <a:rPr lang="es-ES" altLang="zh-CN" sz="2400" b="1" dirty="0">
                <a:solidFill>
                  <a:srgbClr val="000000"/>
                </a:solidFill>
                <a:latin typeface="Courier New"/>
              </a:rPr>
              <a:t>syms </a:t>
            </a:r>
            <a:r>
              <a:rPr lang="es-ES" altLang="zh-CN" sz="2400" b="1" dirty="0">
                <a:solidFill>
                  <a:srgbClr val="A020F0"/>
                </a:solidFill>
                <a:latin typeface="Courier New"/>
              </a:rPr>
              <a:t>x</a:t>
            </a:r>
            <a:r>
              <a:rPr lang="es-ES" altLang="zh-CN" sz="2400" b="1" dirty="0">
                <a:solidFill>
                  <a:srgbClr val="000000"/>
                </a:solidFill>
                <a:latin typeface="Courier New"/>
              </a:rPr>
              <a:t> </a:t>
            </a:r>
            <a:r>
              <a:rPr lang="es-ES" altLang="zh-CN" sz="2400" b="1" dirty="0">
                <a:solidFill>
                  <a:srgbClr val="A020F0"/>
                </a:solidFill>
                <a:latin typeface="Courier New"/>
              </a:rPr>
              <a:t>y</a:t>
            </a:r>
            <a:r>
              <a:rPr lang="es-ES" altLang="zh-CN" sz="2400" b="1" dirty="0">
                <a:solidFill>
                  <a:srgbClr val="000000"/>
                </a:solidFill>
                <a:latin typeface="Courier New"/>
              </a:rPr>
              <a:t> </a:t>
            </a:r>
            <a:r>
              <a:rPr lang="es-ES" altLang="zh-CN" sz="2400" b="1" dirty="0">
                <a:solidFill>
                  <a:srgbClr val="A020F0"/>
                </a:solidFill>
                <a:latin typeface="Courier New"/>
              </a:rPr>
              <a:t>theta</a:t>
            </a:r>
            <a:r>
              <a:rPr lang="es-ES" altLang="zh-CN" sz="2400" b="1" dirty="0">
                <a:solidFill>
                  <a:srgbClr val="000000"/>
                </a:solidFill>
                <a:latin typeface="Courier New"/>
              </a:rPr>
              <a:t> </a:t>
            </a:r>
            <a:r>
              <a:rPr lang="es-ES" altLang="zh-CN" sz="2400" b="1" dirty="0">
                <a:solidFill>
                  <a:srgbClr val="A020F0"/>
                </a:solidFill>
                <a:latin typeface="Courier New"/>
              </a:rPr>
              <a:t>xs</a:t>
            </a:r>
            <a:r>
              <a:rPr lang="es-ES" altLang="zh-CN" sz="2400" b="1" dirty="0">
                <a:solidFill>
                  <a:srgbClr val="000000"/>
                </a:solidFill>
                <a:latin typeface="Courier New"/>
              </a:rPr>
              <a:t> </a:t>
            </a:r>
            <a:r>
              <a:rPr lang="es-ES" altLang="zh-CN" sz="2400" b="1" dirty="0">
                <a:solidFill>
                  <a:srgbClr val="A020F0"/>
                </a:solidFill>
                <a:latin typeface="Courier New"/>
              </a:rPr>
              <a:t>ys</a:t>
            </a:r>
            <a:r>
              <a:rPr lang="es-ES" altLang="zh-CN" sz="2400" b="1" dirty="0">
                <a:solidFill>
                  <a:srgbClr val="000000"/>
                </a:solidFill>
                <a:latin typeface="Courier New"/>
              </a:rPr>
              <a:t>;</a:t>
            </a:r>
          </a:p>
          <a:p>
            <a:r>
              <a:rPr lang="en-US" altLang="zh-CN" sz="2400" b="1" dirty="0">
                <a:solidFill>
                  <a:srgbClr val="000000"/>
                </a:solidFill>
                <a:latin typeface="Courier New"/>
              </a:rPr>
              <a:t>X = [x y theta];</a:t>
            </a:r>
          </a:p>
          <a:p>
            <a:r>
              <a:rPr lang="en-US" altLang="zh-CN" sz="2400" b="1" dirty="0">
                <a:solidFill>
                  <a:srgbClr val="228B22"/>
                </a:solidFill>
                <a:latin typeface="Courier New"/>
              </a:rPr>
              <a:t>%%</a:t>
            </a:r>
          </a:p>
          <a:p>
            <a:r>
              <a:rPr lang="es-ES" altLang="zh-CN" sz="2400" b="1" dirty="0">
                <a:solidFill>
                  <a:srgbClr val="000000"/>
                </a:solidFill>
                <a:latin typeface="Courier New"/>
              </a:rPr>
              <a:t>h = [atan((y - ys) / (x - xs)),</a:t>
            </a:r>
            <a:r>
              <a:rPr lang="es-ES" altLang="zh-CN" sz="2400" b="1" dirty="0">
                <a:solidFill>
                  <a:srgbClr val="0000FF"/>
                </a:solidFill>
                <a:latin typeface="Courier New"/>
              </a:rPr>
              <a:t>...</a:t>
            </a:r>
          </a:p>
          <a:p>
            <a:r>
              <a:rPr lang="es-ES" altLang="zh-CN" sz="2400" b="1" dirty="0">
                <a:solidFill>
                  <a:srgbClr val="000000"/>
                </a:solidFill>
                <a:latin typeface="Courier New"/>
              </a:rPr>
              <a:t>    sqrt((x-xs)^2 + (y-ys)^2)];</a:t>
            </a:r>
          </a:p>
          <a:p>
            <a:r>
              <a:rPr lang="en-US" altLang="zh-CN" sz="2400" b="1" dirty="0">
                <a:solidFill>
                  <a:srgbClr val="000000"/>
                </a:solidFill>
                <a:latin typeface="Courier New"/>
              </a:rPr>
              <a:t>H = </a:t>
            </a:r>
            <a:r>
              <a:rPr lang="en-US" altLang="zh-CN" sz="2400" b="1" dirty="0" err="1">
                <a:solidFill>
                  <a:srgbClr val="000000"/>
                </a:solidFill>
                <a:latin typeface="Courier New"/>
              </a:rPr>
              <a:t>jacobian</a:t>
            </a:r>
            <a:r>
              <a:rPr lang="en-US" altLang="zh-CN" sz="2400" b="1" dirty="0">
                <a:solidFill>
                  <a:srgbClr val="000000"/>
                </a:solidFill>
                <a:latin typeface="Courier New"/>
              </a:rPr>
              <a:t>(h, X);</a:t>
            </a:r>
          </a:p>
          <a:p>
            <a:r>
              <a:rPr lang="en-US" altLang="zh-CN" sz="2400" b="1" dirty="0" err="1">
                <a:solidFill>
                  <a:srgbClr val="000000"/>
                </a:solidFill>
                <a:latin typeface="Courier New"/>
              </a:rPr>
              <a:t>disp</a:t>
            </a:r>
            <a:r>
              <a:rPr lang="en-US" altLang="zh-CN" sz="2400" b="1" dirty="0">
                <a:solidFill>
                  <a:srgbClr val="000000"/>
                </a:solidFill>
                <a:latin typeface="Courier New"/>
              </a:rPr>
              <a:t>(H);</a:t>
            </a:r>
          </a:p>
          <a:p>
            <a:r>
              <a:rPr lang="en-US" altLang="zh-CN" sz="2400" b="1" dirty="0">
                <a:solidFill>
                  <a:srgbClr val="000000"/>
                </a:solidFill>
                <a:latin typeface="Courier New"/>
              </a:rPr>
              <a:t>simplify(H)</a:t>
            </a:r>
          </a:p>
        </p:txBody>
      </p:sp>
      <p:sp>
        <p:nvSpPr>
          <p:cNvPr id="5" name="三十二角星 4"/>
          <p:cNvSpPr/>
          <p:nvPr/>
        </p:nvSpPr>
        <p:spPr>
          <a:xfrm>
            <a:off x="6537462" y="17809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P56</a:t>
            </a:r>
            <a:endParaRPr lang="zh-CN" altLang="en-US" sz="4400" b="1" dirty="0"/>
          </a:p>
        </p:txBody>
      </p:sp>
      <p:sp>
        <p:nvSpPr>
          <p:cNvPr id="8" name="矩形 7"/>
          <p:cNvSpPr/>
          <p:nvPr/>
        </p:nvSpPr>
        <p:spPr>
          <a:xfrm>
            <a:off x="4606332" y="3985942"/>
            <a:ext cx="4430164" cy="1200329"/>
          </a:xfrm>
          <a:prstGeom prst="rect">
            <a:avLst/>
          </a:prstGeom>
        </p:spPr>
        <p:txBody>
          <a:bodyPr wrap="square">
            <a:spAutoFit/>
          </a:bodyPr>
          <a:lstStyle/>
          <a:p>
            <a:r>
              <a:rPr lang="es-ES" altLang="zh-CN" dirty="0"/>
              <a:t>[ -(y - ys)/((x - xs)^2*((y - ys)^2/(x - xs)^2 + 1)), 1/((x - xs)*((y - ys)^2/(x - xs)^2 + 1)), 0]</a:t>
            </a:r>
          </a:p>
          <a:p>
            <a:r>
              <a:rPr lang="es-ES" altLang="zh-CN" b="1" dirty="0">
                <a:solidFill>
                  <a:srgbClr val="7030A0"/>
                </a:solidFill>
              </a:rPr>
              <a:t>[           (x - xs)/((x - xs)^2 + (y - ys)^2)^(1/2), (y - ys)/((x - xs)^2 + (y - ys)^2)^(1/2), 0]</a:t>
            </a:r>
            <a:endParaRPr lang="zh-CN" altLang="en-US" b="1" dirty="0">
              <a:solidFill>
                <a:srgbClr val="7030A0"/>
              </a:solidFill>
            </a:endParaRPr>
          </a:p>
        </p:txBody>
      </p:sp>
      <p:pic>
        <p:nvPicPr>
          <p:cNvPr id="9" name="图片 8"/>
          <p:cNvPicPr>
            <a:picLocks noChangeAspect="1"/>
          </p:cNvPicPr>
          <p:nvPr>
            <p:custDataLst>
              <p:tags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37462" y="5634444"/>
            <a:ext cx="1714500" cy="594360"/>
          </a:xfrm>
          <a:prstGeom prst="rect">
            <a:avLst/>
          </a:prstGeom>
        </p:spPr>
      </p:pic>
      <p:sp>
        <p:nvSpPr>
          <p:cNvPr id="13" name="圆角矩形 12"/>
          <p:cNvSpPr/>
          <p:nvPr/>
        </p:nvSpPr>
        <p:spPr>
          <a:xfrm>
            <a:off x="142932" y="3834244"/>
            <a:ext cx="4430164" cy="2664295"/>
          </a:xfrm>
          <a:prstGeom prst="roundRect">
            <a:avLst>
              <a:gd name="adj" fmla="val 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4" name="矩形 13"/>
          <p:cNvSpPr/>
          <p:nvPr/>
        </p:nvSpPr>
        <p:spPr>
          <a:xfrm>
            <a:off x="142932" y="3967058"/>
            <a:ext cx="4430164" cy="1477328"/>
          </a:xfrm>
          <a:prstGeom prst="rect">
            <a:avLst/>
          </a:prstGeom>
        </p:spPr>
        <p:txBody>
          <a:bodyPr wrap="square">
            <a:spAutoFit/>
          </a:bodyPr>
          <a:lstStyle/>
          <a:p>
            <a:r>
              <a:rPr lang="es-ES" altLang="zh-CN" dirty="0"/>
              <a:t>[ -(y - ys)/((x - xs)^2*((y - ys)^2/(x - xs)^2 + 1)),         1/((x - xs)*((y - ys)^2/(x - xs)^2 + 1)), 0]</a:t>
            </a:r>
          </a:p>
          <a:p>
            <a:r>
              <a:rPr lang="es-ES" altLang="zh-CN" dirty="0"/>
              <a:t>[  </a:t>
            </a:r>
            <a:r>
              <a:rPr lang="es-ES" altLang="zh-CN" b="1" dirty="0" smtClean="0">
                <a:solidFill>
                  <a:srgbClr val="FF0000"/>
                </a:solidFill>
              </a:rPr>
              <a:t>(</a:t>
            </a:r>
            <a:r>
              <a:rPr lang="es-ES" altLang="zh-CN" b="1" dirty="0">
                <a:solidFill>
                  <a:srgbClr val="FF0000"/>
                </a:solidFill>
              </a:rPr>
              <a:t>2*x - 2*xs)/(2*((x - xs)^2 + (y - ys)^2)^(1/2)), (2*y - 2*ys)/(2*((x - xs)^2 + (y - ys)^2)^(1/2)), 0</a:t>
            </a:r>
            <a:r>
              <a:rPr lang="es-ES" altLang="zh-CN" dirty="0"/>
              <a:t>]</a:t>
            </a:r>
            <a:endParaRPr lang="zh-CN" altLang="en-US" dirty="0"/>
          </a:p>
        </p:txBody>
      </p:sp>
      <p:pic>
        <p:nvPicPr>
          <p:cNvPr id="15" name="图片 14"/>
          <p:cNvPicPr>
            <a:picLocks noChangeAspect="1"/>
          </p:cNvPicPr>
          <p:nvPr>
            <p:custDataLst>
              <p:tags r:id="rId2"/>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00764" y="5634444"/>
            <a:ext cx="1714500" cy="594360"/>
          </a:xfrm>
          <a:prstGeom prst="rect">
            <a:avLst/>
          </a:prstGeom>
        </p:spPr>
      </p:pic>
      <p:sp>
        <p:nvSpPr>
          <p:cNvPr id="16" name="三十二角星 15"/>
          <p:cNvSpPr/>
          <p:nvPr/>
        </p:nvSpPr>
        <p:spPr>
          <a:xfrm>
            <a:off x="3131840" y="5201741"/>
            <a:ext cx="3405622" cy="114531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simplified</a:t>
            </a:r>
            <a:endParaRPr lang="zh-CN" altLang="en-US" sz="2800" b="1" dirty="0"/>
          </a:p>
        </p:txBody>
      </p:sp>
    </p:spTree>
    <p:extLst>
      <p:ext uri="{BB962C8B-B14F-4D97-AF65-F5344CB8AC3E}">
        <p14:creationId xmlns:p14="http://schemas.microsoft.com/office/powerpoint/2010/main" val="4100520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3" grpId="0" animBg="1"/>
      <p:bldP spid="14" grpId="0"/>
      <p:bldP spid="1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earingrangeekfdemo.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3222" t="6435" r="11445" b="5752"/>
          <a:stretch/>
        </p:blipFill>
        <p:spPr>
          <a:xfrm>
            <a:off x="0" y="620687"/>
            <a:ext cx="9144000" cy="5475610"/>
          </a:xfrm>
          <a:prstGeom prst="rect">
            <a:avLst/>
          </a:prstGeom>
        </p:spPr>
      </p:pic>
      <p:sp>
        <p:nvSpPr>
          <p:cNvPr id="5" name="三十二角星 4"/>
          <p:cNvSpPr/>
          <p:nvPr/>
        </p:nvSpPr>
        <p:spPr>
          <a:xfrm>
            <a:off x="121635" y="436510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P57</a:t>
            </a:r>
            <a:endParaRPr lang="zh-CN" altLang="en-US" sz="4400" b="1" dirty="0"/>
          </a:p>
        </p:txBody>
      </p:sp>
    </p:spTree>
    <p:extLst>
      <p:ext uri="{BB962C8B-B14F-4D97-AF65-F5344CB8AC3E}">
        <p14:creationId xmlns:p14="http://schemas.microsoft.com/office/powerpoint/2010/main" val="166086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58\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547664"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P58</a:t>
            </a:r>
            <a:endParaRPr lang="zh-CN" altLang="en-US" sz="4400" b="1" dirty="0"/>
          </a:p>
        </p:txBody>
      </p:sp>
    </p:spTree>
    <p:extLst>
      <p:ext uri="{BB962C8B-B14F-4D97-AF65-F5344CB8AC3E}">
        <p14:creationId xmlns:p14="http://schemas.microsoft.com/office/powerpoint/2010/main" val="36725861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58\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547664"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P58</a:t>
            </a:r>
            <a:endParaRPr lang="zh-CN" altLang="en-US" sz="4400" b="1" dirty="0"/>
          </a:p>
        </p:txBody>
      </p:sp>
    </p:spTree>
    <p:extLst>
      <p:ext uri="{BB962C8B-B14F-4D97-AF65-F5344CB8AC3E}">
        <p14:creationId xmlns:p14="http://schemas.microsoft.com/office/powerpoint/2010/main" val="30349924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58\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547664"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P58</a:t>
            </a:r>
            <a:endParaRPr lang="zh-CN" altLang="en-US" sz="4400" b="1" dirty="0"/>
          </a:p>
        </p:txBody>
      </p:sp>
    </p:spTree>
    <p:extLst>
      <p:ext uri="{BB962C8B-B14F-4D97-AF65-F5344CB8AC3E}">
        <p14:creationId xmlns:p14="http://schemas.microsoft.com/office/powerpoint/2010/main" val="30349924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KF for more general models</a:t>
            </a:r>
          </a:p>
        </p:txBody>
      </p:sp>
    </p:spTree>
    <p:extLst>
      <p:ext uri="{BB962C8B-B14F-4D97-AF65-F5344CB8AC3E}">
        <p14:creationId xmlns:p14="http://schemas.microsoft.com/office/powerpoint/2010/main" val="311409828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180528" y="4786864"/>
            <a:ext cx="9577064"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圆角矩形 29"/>
          <p:cNvSpPr/>
          <p:nvPr/>
        </p:nvSpPr>
        <p:spPr>
          <a:xfrm>
            <a:off x="-161461" y="3806184"/>
            <a:ext cx="9577064"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圆角矩形 28"/>
          <p:cNvSpPr/>
          <p:nvPr/>
        </p:nvSpPr>
        <p:spPr>
          <a:xfrm>
            <a:off x="-180528" y="2825504"/>
            <a:ext cx="9577064" cy="7200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9" name="圆角矩形 8"/>
          <p:cNvSpPr/>
          <p:nvPr/>
        </p:nvSpPr>
        <p:spPr>
          <a:xfrm>
            <a:off x="-180528" y="1844824"/>
            <a:ext cx="9577064"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23658" y="2018807"/>
            <a:ext cx="4495800" cy="374904"/>
          </a:xfrm>
          <a:prstGeom prst="rect">
            <a:avLst/>
          </a:prstGeom>
        </p:spPr>
      </p:pic>
      <p:pic>
        <p:nvPicPr>
          <p:cNvPr id="25" name="图片 2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63111" y="2021855"/>
            <a:ext cx="3307080" cy="371856"/>
          </a:xfrm>
          <a:prstGeom prst="rect">
            <a:avLst/>
          </a:prstGeom>
        </p:spPr>
      </p:pic>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0" name="图片 1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9823" y="3002776"/>
            <a:ext cx="4495800" cy="374904"/>
          </a:xfrm>
          <a:prstGeom prst="rect">
            <a:avLst/>
          </a:prstGeom>
        </p:spPr>
      </p:pic>
      <p:pic>
        <p:nvPicPr>
          <p:cNvPr id="6" name="图片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3111" y="2995044"/>
            <a:ext cx="3624072" cy="381000"/>
          </a:xfrm>
          <a:prstGeom prst="rect">
            <a:avLst/>
          </a:prstGeom>
        </p:spPr>
      </p:pic>
      <p:pic>
        <p:nvPicPr>
          <p:cNvPr id="23" name="图片 2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37004" y="3962008"/>
            <a:ext cx="4038600" cy="408432"/>
          </a:xfrm>
          <a:prstGeom prst="rect">
            <a:avLst/>
          </a:prstGeom>
        </p:spPr>
      </p:pic>
      <p:pic>
        <p:nvPicPr>
          <p:cNvPr id="26" name="图片 2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172493" y="3981843"/>
            <a:ext cx="3907536" cy="408432"/>
          </a:xfrm>
          <a:prstGeom prst="rect">
            <a:avLst/>
          </a:prstGeom>
        </p:spPr>
      </p:pic>
      <p:pic>
        <p:nvPicPr>
          <p:cNvPr id="7" name="图片 6"/>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48042" y="4942688"/>
            <a:ext cx="3398520" cy="408432"/>
          </a:xfrm>
          <a:prstGeom prst="rect">
            <a:avLst/>
          </a:prstGeom>
        </p:spPr>
      </p:pic>
      <p:pic>
        <p:nvPicPr>
          <p:cNvPr id="8" name="图片 7"/>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5187495" y="4975461"/>
            <a:ext cx="3599688" cy="408432"/>
          </a:xfrm>
          <a:prstGeom prst="rect">
            <a:avLst/>
          </a:prstGeom>
        </p:spPr>
      </p:pic>
    </p:spTree>
    <p:extLst>
      <p:ext uri="{BB962C8B-B14F-4D97-AF65-F5344CB8AC3E}">
        <p14:creationId xmlns:p14="http://schemas.microsoft.com/office/powerpoint/2010/main" val="329783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80528" y="1844824"/>
            <a:ext cx="9577064"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3658" y="2018807"/>
            <a:ext cx="4495800" cy="374904"/>
          </a:xfrm>
          <a:prstGeom prst="rect">
            <a:avLst/>
          </a:prstGeom>
        </p:spPr>
      </p:pic>
      <p:pic>
        <p:nvPicPr>
          <p:cNvPr id="25" name="图片 2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63111" y="2021855"/>
            <a:ext cx="3307080" cy="371856"/>
          </a:xfrm>
          <a:prstGeom prst="rect">
            <a:avLst/>
          </a:prstGeom>
        </p:spPr>
      </p:pic>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32292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250" t="68714"/>
          <a:stretch/>
        </p:blipFill>
        <p:spPr bwMode="auto">
          <a:xfrm>
            <a:off x="4198776" y="4618652"/>
            <a:ext cx="4045632" cy="198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827584" y="260648"/>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0103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64277296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180528" y="2825504"/>
            <a:ext cx="9577064" cy="7200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0" name="图片 19"/>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9823" y="3002776"/>
            <a:ext cx="4495800" cy="374904"/>
          </a:xfrm>
          <a:prstGeom prst="rect">
            <a:avLst/>
          </a:prstGeom>
        </p:spPr>
      </p:pic>
      <p:pic>
        <p:nvPicPr>
          <p:cNvPr id="6" name="图片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63111" y="2995044"/>
            <a:ext cx="3624072" cy="381000"/>
          </a:xfrm>
          <a:prstGeom prst="rect">
            <a:avLst/>
          </a:prstGeom>
        </p:spPr>
      </p:pic>
    </p:spTree>
    <p:extLst>
      <p:ext uri="{BB962C8B-B14F-4D97-AF65-F5344CB8AC3E}">
        <p14:creationId xmlns:p14="http://schemas.microsoft.com/office/powerpoint/2010/main" val="33969067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7158395" y="3594577"/>
            <a:ext cx="1138740" cy="4616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419317" y="3624188"/>
            <a:ext cx="3877818" cy="432054"/>
          </a:xfrm>
          <a:prstGeom prst="rect">
            <a:avLst/>
          </a:prstGeom>
        </p:spPr>
      </p:pic>
    </p:spTree>
    <p:extLst>
      <p:ext uri="{BB962C8B-B14F-4D97-AF65-F5344CB8AC3E}">
        <p14:creationId xmlns:p14="http://schemas.microsoft.com/office/powerpoint/2010/main" val="211459324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61461" y="3806184"/>
            <a:ext cx="9577064"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7004" y="3962008"/>
            <a:ext cx="4038600" cy="408432"/>
          </a:xfrm>
          <a:prstGeom prst="rect">
            <a:avLst/>
          </a:prstGeom>
        </p:spPr>
      </p:pic>
      <p:pic>
        <p:nvPicPr>
          <p:cNvPr id="26" name="图片 2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72493" y="3981843"/>
            <a:ext cx="3907536" cy="408432"/>
          </a:xfrm>
          <a:prstGeom prst="rect">
            <a:avLst/>
          </a:prstGeom>
        </p:spPr>
      </p:pic>
    </p:spTree>
    <p:extLst>
      <p:ext uri="{BB962C8B-B14F-4D97-AF65-F5344CB8AC3E}">
        <p14:creationId xmlns:p14="http://schemas.microsoft.com/office/powerpoint/2010/main" val="24205440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40072173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180528" y="4786864"/>
            <a:ext cx="9577064"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48042" y="4942688"/>
            <a:ext cx="3398520" cy="408432"/>
          </a:xfrm>
          <a:prstGeom prst="rect">
            <a:avLst/>
          </a:prstGeom>
        </p:spPr>
      </p:pic>
      <p:pic>
        <p:nvPicPr>
          <p:cNvPr id="8" name="图片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87495" y="4975461"/>
            <a:ext cx="3599688" cy="408432"/>
          </a:xfrm>
          <a:prstGeom prst="rect">
            <a:avLst/>
          </a:prstGeom>
        </p:spPr>
      </p:pic>
    </p:spTree>
    <p:extLst>
      <p:ext uri="{BB962C8B-B14F-4D97-AF65-F5344CB8AC3E}">
        <p14:creationId xmlns:p14="http://schemas.microsoft.com/office/powerpoint/2010/main" val="9399573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3958765" y="3053448"/>
            <a:ext cx="4933715"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4" name="图片 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1" y="3152402"/>
            <a:ext cx="3459099" cy="386715"/>
          </a:xfrm>
          <a:prstGeom prst="rect">
            <a:avLst/>
          </a:prstGeom>
        </p:spPr>
      </p:pic>
      <p:pic>
        <p:nvPicPr>
          <p:cNvPr id="10" name="图片 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848640" y="2726035"/>
            <a:ext cx="3128679" cy="290934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577876" y="478907"/>
            <a:ext cx="2144618" cy="2572195"/>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481722" y="3044311"/>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486648" y="363454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395536"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928832"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336658" y="1052737"/>
            <a:ext cx="3008376" cy="386715"/>
          </a:xfrm>
          <a:prstGeom prst="rect">
            <a:avLst/>
          </a:prstGeom>
        </p:spPr>
      </p:pic>
      <p:sp>
        <p:nvSpPr>
          <p:cNvPr id="35" name="圆角矩形 34"/>
          <p:cNvSpPr/>
          <p:nvPr/>
        </p:nvSpPr>
        <p:spPr>
          <a:xfrm>
            <a:off x="3300340" y="1552872"/>
            <a:ext cx="1893564"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圆角矩形 35"/>
          <p:cNvSpPr/>
          <p:nvPr/>
        </p:nvSpPr>
        <p:spPr>
          <a:xfrm>
            <a:off x="6722188" y="3634545"/>
            <a:ext cx="2025209" cy="4616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86649" y="1763974"/>
            <a:ext cx="4707255" cy="348615"/>
          </a:xfrm>
          <a:prstGeom prst="rect">
            <a:avLst/>
          </a:prstGeom>
        </p:spPr>
      </p:pic>
      <p:pic>
        <p:nvPicPr>
          <p:cNvPr id="14" name="图片 1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164436" y="3716025"/>
            <a:ext cx="4507992" cy="298704"/>
          </a:xfrm>
          <a:prstGeom prst="rect">
            <a:avLst/>
          </a:prstGeom>
        </p:spPr>
      </p:pic>
    </p:spTree>
    <p:extLst>
      <p:ext uri="{BB962C8B-B14F-4D97-AF65-F5344CB8AC3E}">
        <p14:creationId xmlns:p14="http://schemas.microsoft.com/office/powerpoint/2010/main" val="26748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261276343"/>
              </p:ext>
            </p:extLst>
          </p:nvPr>
        </p:nvGraphicFramePr>
        <p:xfrm>
          <a:off x="0" y="116632"/>
          <a:ext cx="9252520" cy="65527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图片 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421554" y="4112285"/>
            <a:ext cx="1028700" cy="356616"/>
          </a:xfrm>
          <a:prstGeom prst="rect">
            <a:avLst/>
          </a:prstGeom>
        </p:spPr>
      </p:pic>
      <p:pic>
        <p:nvPicPr>
          <p:cNvPr id="8" name="图片 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475656" y="620690"/>
            <a:ext cx="805434" cy="386715"/>
          </a:xfrm>
          <a:prstGeom prst="rect">
            <a:avLst/>
          </a:prstGeom>
        </p:spPr>
      </p:pic>
      <p:pic>
        <p:nvPicPr>
          <p:cNvPr id="9" name="图片 8"/>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590718" y="2348880"/>
            <a:ext cx="690372" cy="368046"/>
          </a:xfrm>
          <a:prstGeom prst="rect">
            <a:avLst/>
          </a:prstGeom>
        </p:spPr>
      </p:pic>
      <p:pic>
        <p:nvPicPr>
          <p:cNvPr id="11" name="图片 10"/>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421554" y="5851206"/>
            <a:ext cx="1028700" cy="397764"/>
          </a:xfrm>
          <a:prstGeom prst="rect">
            <a:avLst/>
          </a:prstGeom>
        </p:spPr>
      </p:pic>
    </p:spTree>
    <p:extLst>
      <p:ext uri="{BB962C8B-B14F-4D97-AF65-F5344CB8AC3E}">
        <p14:creationId xmlns:p14="http://schemas.microsoft.com/office/powerpoint/2010/main" val="253295103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Bottlenecks of EKF</a:t>
            </a:r>
          </a:p>
        </p:txBody>
      </p:sp>
    </p:spTree>
    <p:extLst>
      <p:ext uri="{BB962C8B-B14F-4D97-AF65-F5344CB8AC3E}">
        <p14:creationId xmlns:p14="http://schemas.microsoft.com/office/powerpoint/2010/main" val="42733441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836605825"/>
              </p:ext>
            </p:extLst>
          </p:nvPr>
        </p:nvGraphicFramePr>
        <p:xfrm>
          <a:off x="107504" y="188640"/>
          <a:ext cx="8856984" cy="6480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455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250"/>
          <a:stretch/>
        </p:blipFill>
        <p:spPr bwMode="auto">
          <a:xfrm>
            <a:off x="4198776" y="260648"/>
            <a:ext cx="4045632" cy="6342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827584" y="260648"/>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376691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625475"/>
            <a:ext cx="6445250" cy="560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911652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615950"/>
            <a:ext cx="6419850" cy="562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506077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026451456"/>
              </p:ext>
            </p:extLst>
          </p:nvPr>
        </p:nvGraphicFramePr>
        <p:xfrm>
          <a:off x="1043608" y="692696"/>
          <a:ext cx="736848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02571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0" y="619125"/>
            <a:ext cx="6413500" cy="561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4984587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628650"/>
            <a:ext cx="641985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圆角矩形 2"/>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572997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208218201"/>
              </p:ext>
            </p:extLst>
          </p:nvPr>
        </p:nvGraphicFramePr>
        <p:xfrm>
          <a:off x="1043608" y="692696"/>
          <a:ext cx="736848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39660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60648"/>
            <a:ext cx="7128792" cy="6342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827584" y="260648"/>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96043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Is linear KF adequate for real applications?</a:t>
            </a:r>
          </a:p>
        </p:txBody>
      </p:sp>
      <p:sp>
        <p:nvSpPr>
          <p:cNvPr id="2" name="TextBox 1"/>
          <p:cNvSpPr txBox="1"/>
          <p:nvPr/>
        </p:nvSpPr>
        <p:spPr>
          <a:xfrm>
            <a:off x="5724128" y="4869160"/>
            <a:ext cx="1944216" cy="1569660"/>
          </a:xfrm>
          <a:prstGeom prst="rect">
            <a:avLst/>
          </a:prstGeom>
          <a:noFill/>
        </p:spPr>
        <p:txBody>
          <a:bodyPr wrap="square" rtlCol="0">
            <a:spAutoFit/>
          </a:bodyPr>
          <a:lstStyle/>
          <a:p>
            <a:r>
              <a:rPr lang="en-US" altLang="zh-CN" sz="9600" b="1" i="1" dirty="0" smtClean="0">
                <a:solidFill>
                  <a:srgbClr val="FF0000"/>
                </a:solidFill>
              </a:rPr>
              <a:t>NO!</a:t>
            </a:r>
            <a:endParaRPr lang="zh-CN" altLang="en-US" sz="9600" b="1" i="1" dirty="0">
              <a:solidFill>
                <a:srgbClr val="FF0000"/>
              </a:solidFill>
            </a:endParaRPr>
          </a:p>
        </p:txBody>
      </p:sp>
    </p:spTree>
    <p:extLst>
      <p:ext uri="{BB962C8B-B14F-4D97-AF65-F5344CB8AC3E}">
        <p14:creationId xmlns:p14="http://schemas.microsoft.com/office/powerpoint/2010/main" val="9068005"/>
      </p:ext>
    </p:extLst>
  </p:cSld>
  <p:clrMapOvr>
    <a:masterClrMapping/>
  </p:clrMapOvr>
  <mc:AlternateContent xmlns:mc="http://schemas.openxmlformats.org/markup-compatibility/2006" xmlns:p14="http://schemas.microsoft.com/office/powerpoint/2010/main">
    <mc:Choice Requires="p14">
      <p:transition spd="slow" p14:dur="1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4802594" y="2501162"/>
            <a:ext cx="4228985" cy="1368152"/>
          </a:xfrm>
          <a:prstGeom prst="roundRect">
            <a:avLst>
              <a:gd name="adj" fmla="val 1189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334094" y="2478038"/>
            <a:ext cx="4228985" cy="1368152"/>
          </a:xfrm>
          <a:prstGeom prst="roundRect">
            <a:avLst>
              <a:gd name="adj" fmla="val 118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9287" y="2624580"/>
            <a:ext cx="4038600" cy="408432"/>
          </a:xfrm>
          <a:prstGeom prst="rect">
            <a:avLst/>
          </a:prstGeom>
        </p:spPr>
      </p:pic>
      <p:pic>
        <p:nvPicPr>
          <p:cNvPr id="19" name="图片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88387" y="2624580"/>
            <a:ext cx="3907536" cy="408432"/>
          </a:xfrm>
          <a:prstGeom prst="rect">
            <a:avLst/>
          </a:prstGeom>
        </p:spPr>
      </p:pic>
      <p:pic>
        <p:nvPicPr>
          <p:cNvPr id="14" name="图片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01571" y="3268579"/>
            <a:ext cx="2380488" cy="414528"/>
          </a:xfrm>
          <a:prstGeom prst="rect">
            <a:avLst/>
          </a:prstGeom>
        </p:spPr>
      </p:pic>
      <p:pic>
        <p:nvPicPr>
          <p:cNvPr id="16" name="图片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786681" y="3268579"/>
            <a:ext cx="2279904" cy="414528"/>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General Nonlinear models</a:t>
              </a:r>
              <a:endParaRPr lang="zh-CN" altLang="en-US" sz="3600" dirty="0">
                <a:solidFill>
                  <a:prstClr val="white"/>
                </a:solidFill>
              </a:endParaRPr>
            </a:p>
          </p:txBody>
        </p:sp>
      </p:grpSp>
      <p:cxnSp>
        <p:nvCxnSpPr>
          <p:cNvPr id="4" name="直接连接符 3"/>
          <p:cNvCxnSpPr/>
          <p:nvPr/>
        </p:nvCxnSpPr>
        <p:spPr>
          <a:xfrm>
            <a:off x="4692832"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363431" y="4581128"/>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Nonlinear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4889927" y="4581128"/>
            <a:ext cx="4104456" cy="1077218"/>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Nonlinear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1005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138341325"/>
              </p:ext>
            </p:extLst>
          </p:nvPr>
        </p:nvGraphicFramePr>
        <p:xfrm>
          <a:off x="323528" y="260648"/>
          <a:ext cx="8424936"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367949" y="3355442"/>
            <a:ext cx="3168352"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amuel\Downloads\1363453152_Arrow-Lef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928" y="4088470"/>
            <a:ext cx="1656184" cy="94420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785954" y="3501008"/>
            <a:ext cx="1824990" cy="510540"/>
          </a:xfrm>
          <a:prstGeom prst="rect">
            <a:avLst/>
          </a:prstGeom>
        </p:spPr>
      </p:pic>
      <p:pic>
        <p:nvPicPr>
          <p:cNvPr id="9"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0192" y="3284209"/>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864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33873"/>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917" t="68217"/>
          <a:stretch/>
        </p:blipFill>
        <p:spPr bwMode="auto">
          <a:xfrm>
            <a:off x="4217436" y="4553338"/>
            <a:ext cx="4026971" cy="1955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6082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33873"/>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652"/>
          <a:stretch/>
        </p:blipFill>
        <p:spPr bwMode="auto">
          <a:xfrm>
            <a:off x="4198776" y="355600"/>
            <a:ext cx="4045632" cy="6153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14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33873"/>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838" y="355600"/>
            <a:ext cx="7054570" cy="6153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descr="https://encrypted-tbn2.gstatic.com/images?q=tbn:ANd9GcRNZvLvvLpZfPi_RYnPzXgFV4k7BDllIBUqSgbZNa2qBy1Rokk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77333" y1="15111" x2="77333" y2="15111"/>
                        <a14:foregroundMark x1="88889" y1="26222" x2="88889" y2="26222"/>
                        <a14:foregroundMark x1="85778" y1="42667" x2="85778" y2="42667"/>
                        <a14:foregroundMark x1="67111" y1="44000" x2="67111" y2="44000"/>
                        <a14:foregroundMark x1="10667" y1="20889" x2="10667" y2="20889"/>
                        <a14:foregroundMark x1="12000" y1="28444" x2="12000" y2="28444"/>
                        <a14:foregroundMark x1="11111" y1="25333" x2="11111" y2="25333"/>
                        <a14:foregroundMark x1="87556" y1="59556" x2="87556" y2="59556"/>
                        <a14:foregroundMark x1="84000" y1="53333" x2="84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467544" y="4153302"/>
            <a:ext cx="2361362" cy="23613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67744" y="5678142"/>
            <a:ext cx="3312368" cy="830997"/>
          </a:xfrm>
          <a:prstGeom prst="rect">
            <a:avLst/>
          </a:prstGeom>
          <a:noFill/>
        </p:spPr>
        <p:txBody>
          <a:bodyPr wrap="square" rtlCol="0">
            <a:spAutoFit/>
          </a:bodyPr>
          <a:lstStyle/>
          <a:p>
            <a:r>
              <a:rPr lang="en-US" altLang="zh-CN" sz="4800" dirty="0" smtClean="0">
                <a:solidFill>
                  <a:srgbClr val="FF0000"/>
                </a:solidFill>
                <a:effectLst>
                  <a:outerShdw blurRad="38100" dist="38100" dir="2700000" algn="tl">
                    <a:srgbClr val="000000">
                      <a:alpha val="43137"/>
                    </a:srgbClr>
                  </a:outerShdw>
                </a:effectLst>
                <a:latin typeface="GungsuhChe" pitchFamily="49" charset="-127"/>
                <a:ea typeface="GungsuhChe" pitchFamily="49" charset="-127"/>
                <a:cs typeface="Times New Roman" pitchFamily="18" charset="0"/>
              </a:rPr>
              <a:t>Expensive!</a:t>
            </a:r>
            <a:endParaRPr lang="zh-CN" altLang="en-US" sz="4800" dirty="0">
              <a:solidFill>
                <a:srgbClr val="FF0000"/>
              </a:solidFill>
              <a:effectLst>
                <a:outerShdw blurRad="38100" dist="38100" dir="2700000" algn="tl">
                  <a:srgbClr val="000000">
                    <a:alpha val="43137"/>
                  </a:srgbClr>
                </a:outerShdw>
              </a:effectLst>
              <a:latin typeface="GungsuhChe" pitchFamily="49" charset="-127"/>
              <a:ea typeface="GungsuhChe" pitchFamily="49" charset="-127"/>
              <a:cs typeface="Times New Roman" pitchFamily="18" charset="0"/>
            </a:endParaRPr>
          </a:p>
        </p:txBody>
      </p:sp>
    </p:spTree>
    <p:extLst>
      <p:ext uri="{BB962C8B-B14F-4D97-AF65-F5344CB8AC3E}">
        <p14:creationId xmlns:p14="http://schemas.microsoft.com/office/powerpoint/2010/main" val="84514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030720883"/>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772971181"/>
              </p:ext>
            </p:extLst>
          </p:nvPr>
        </p:nvGraphicFramePr>
        <p:xfrm>
          <a:off x="827584" y="1556792"/>
          <a:ext cx="7992888"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C:\Users\samuel\Downloads\1363416427_face-uncertai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149080"/>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289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451050564"/>
              </p:ext>
            </p:extLst>
          </p:nvPr>
        </p:nvGraphicFramePr>
        <p:xfrm>
          <a:off x="1619672" y="332656"/>
          <a:ext cx="6096000" cy="1988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p:cNvGraphicFramePr/>
          <p:nvPr>
            <p:extLst>
              <p:ext uri="{D42A27DB-BD31-4B8C-83A1-F6EECF244321}">
                <p14:modId xmlns:p14="http://schemas.microsoft.com/office/powerpoint/2010/main" val="1082027377"/>
              </p:ext>
            </p:extLst>
          </p:nvPr>
        </p:nvGraphicFramePr>
        <p:xfrm>
          <a:off x="1619672" y="4293096"/>
          <a:ext cx="6096000" cy="21602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266"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6119" y="2420888"/>
            <a:ext cx="1219200" cy="19442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60032" y="2896415"/>
            <a:ext cx="3456384"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Linearization</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703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6440" y="2564904"/>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From LKF to EKF</a:t>
            </a:r>
          </a:p>
        </p:txBody>
      </p:sp>
    </p:spTree>
    <p:extLst>
      <p:ext uri="{BB962C8B-B14F-4D97-AF65-F5344CB8AC3E}">
        <p14:creationId xmlns:p14="http://schemas.microsoft.com/office/powerpoint/2010/main" val="335628535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353116935"/>
              </p:ext>
            </p:extLst>
          </p:nvPr>
        </p:nvGraphicFramePr>
        <p:xfrm>
          <a:off x="734704" y="1772816"/>
          <a:ext cx="7992888" cy="2514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2" name="Picture 4" descr=" f(x)=f(a)+f^'(a)(x-a)+(f^('')(a))/(2!)(x-a)^2+(f^((3))(a))/(3!)(x-a)^3+...+(f^((n))(a))/(n!)(x-a)^n+....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036" y="4653136"/>
            <a:ext cx="7344816" cy="84576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633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muel\Downloads\1363867778_Arrow-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024" y="1250431"/>
            <a:ext cx="1069032" cy="10690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 f(x)=f(a)+f^'(a)(x-a)+(f^('')(a))/(2!)(x-a)^2+(f^((3))(a))/(3!)(x-a)^3+...+(f^((n))(a))/(n!)(x-a)^n+....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230" y="404664"/>
            <a:ext cx="7344816" cy="8457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pic>
        <p:nvPicPr>
          <p:cNvPr id="21" name="图片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75656" y="3403088"/>
            <a:ext cx="4038600" cy="408432"/>
          </a:xfrm>
          <a:prstGeom prst="rect">
            <a:avLst/>
          </a:prstGeom>
        </p:spPr>
      </p:pic>
      <p:pic>
        <p:nvPicPr>
          <p:cNvPr id="22" name="图片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46724" y="3403088"/>
            <a:ext cx="2380488" cy="414528"/>
          </a:xfrm>
          <a:prstGeom prst="rect">
            <a:avLst/>
          </a:prstGeom>
        </p:spPr>
      </p:pic>
      <p:pic>
        <p:nvPicPr>
          <p:cNvPr id="23"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594" y="4365104"/>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025494" y="4592258"/>
            <a:ext cx="5328592" cy="1569660"/>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Where should the </a:t>
            </a:r>
            <a:r>
              <a:rPr lang="en-US" altLang="zh-CN" sz="4800" b="1" i="1" dirty="0" smtClean="0">
                <a:solidFill>
                  <a:srgbClr val="00B050"/>
                </a:solidFill>
                <a:effectLst>
                  <a:outerShdw blurRad="38100" dist="38100" dir="2700000" algn="tl">
                    <a:srgbClr val="000000">
                      <a:alpha val="43137"/>
                    </a:srgbClr>
                  </a:outerShdw>
                </a:effectLst>
              </a:rPr>
              <a:t>f’ </a:t>
            </a:r>
            <a:r>
              <a:rPr lang="en-US" altLang="zh-CN" sz="4800" b="1" dirty="0" smtClean="0">
                <a:solidFill>
                  <a:srgbClr val="FF0000"/>
                </a:solidFill>
                <a:effectLst>
                  <a:outerShdw blurRad="38100" dist="38100" dir="2700000" algn="tl">
                    <a:srgbClr val="000000">
                      <a:alpha val="43137"/>
                    </a:srgbClr>
                  </a:outerShdw>
                </a:effectLst>
              </a:rPr>
              <a:t>be evaluated?</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32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pic>
        <p:nvPicPr>
          <p:cNvPr id="21" name="图片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75656" y="3403088"/>
            <a:ext cx="4038600" cy="408432"/>
          </a:xfrm>
          <a:prstGeom prst="rect">
            <a:avLst/>
          </a:prstGeom>
        </p:spPr>
      </p:pic>
      <p:pic>
        <p:nvPicPr>
          <p:cNvPr id="22" name="图片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46724" y="3403088"/>
            <a:ext cx="2380488" cy="414528"/>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21257" y="4886280"/>
            <a:ext cx="7519416" cy="466344"/>
          </a:xfrm>
          <a:prstGeom prst="rect">
            <a:avLst/>
          </a:prstGeom>
        </p:spPr>
      </p:pic>
      <p:pic>
        <p:nvPicPr>
          <p:cNvPr id="12" name="图片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254741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圆角矩形 5"/>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8" name="图片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14338" name="Picture 2" descr="C:\Users\samuel\Downloads\1364998569_Stock Index Up.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3927" y="3284984"/>
            <a:ext cx="869801" cy="1579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pic>
        <p:nvPicPr>
          <p:cNvPr id="17" name="Picture 2" descr="C:\Users\samuel\Downloads\1363416427_face-uncertai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97929" y="2655928"/>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0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9" grpId="0" animBg="1"/>
      <p:bldP spid="24"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0" name="圆角矩形 19"/>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17" name="Picture 2" descr="C:\Users\samuel\Downloads\1363867778_Arrow-Dow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16775" y="3780145"/>
            <a:ext cx="2430018" cy="308610"/>
          </a:xfrm>
          <a:prstGeom prst="rect">
            <a:avLst/>
          </a:prstGeom>
        </p:spPr>
      </p:pic>
      <p:pic>
        <p:nvPicPr>
          <p:cNvPr id="10" name="图片 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801766" y="4332833"/>
            <a:ext cx="5413248" cy="349758"/>
          </a:xfrm>
          <a:prstGeom prst="rect">
            <a:avLst/>
          </a:prstGeom>
        </p:spPr>
      </p:pic>
      <p:pic>
        <p:nvPicPr>
          <p:cNvPr id="25" name="图片 24"/>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4" name="图片 3"/>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199464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2807451" y="4172148"/>
            <a:ext cx="2848666"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17" name="Picture 2" descr="C:\Users\samuel\Downloads\1363867778_Arrow-Dow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16775" y="3780145"/>
            <a:ext cx="2430018" cy="308610"/>
          </a:xfrm>
          <a:prstGeom prst="rect">
            <a:avLst/>
          </a:prstGeom>
        </p:spPr>
      </p:pic>
      <p:pic>
        <p:nvPicPr>
          <p:cNvPr id="5" name="图片 4"/>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151649" y="4332833"/>
            <a:ext cx="2295144" cy="331470"/>
          </a:xfrm>
          <a:prstGeom prst="rect">
            <a:avLst/>
          </a:prstGeom>
        </p:spPr>
      </p:pic>
      <p:pic>
        <p:nvPicPr>
          <p:cNvPr id="25" name="图片 24"/>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sp>
        <p:nvSpPr>
          <p:cNvPr id="21" name="圆角矩形 20"/>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3" name="圆角矩形 22"/>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8" name="图片 27"/>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3902599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946550" y="4189127"/>
            <a:ext cx="4702043"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20" name="圆角矩形 19"/>
          <p:cNvSpPr/>
          <p:nvPr/>
        </p:nvSpPr>
        <p:spPr>
          <a:xfrm>
            <a:off x="6212773" y="3187253"/>
            <a:ext cx="2848666"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3" name="图片 1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17" name="Picture 2" descr="C:\Users\samuel\Downloads\1363867778_Arrow-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556971" y="3347938"/>
            <a:ext cx="2295144" cy="331470"/>
          </a:xfrm>
          <a:prstGeom prst="rect">
            <a:avLst/>
          </a:prstGeom>
        </p:spPr>
      </p:pic>
      <p:pic>
        <p:nvPicPr>
          <p:cNvPr id="25" name="图片 2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21" name="图片 20"/>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2439006" y="3679408"/>
            <a:ext cx="3525012" cy="370332"/>
          </a:xfrm>
          <a:prstGeom prst="rect">
            <a:avLst/>
          </a:prstGeom>
        </p:spPr>
      </p:pic>
      <p:pic>
        <p:nvPicPr>
          <p:cNvPr id="3" name="图片 2"/>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186591" y="4293096"/>
            <a:ext cx="4377690" cy="418338"/>
          </a:xfrm>
          <a:prstGeom prst="rect">
            <a:avLst/>
          </a:prstGeom>
        </p:spPr>
      </p:pic>
      <p:sp>
        <p:nvSpPr>
          <p:cNvPr id="23" name="圆角矩形 22"/>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1" name="圆角矩形 30"/>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2" name="图片 31"/>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451543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2" name="图片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5" name="图片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pic>
        <p:nvPicPr>
          <p:cNvPr id="34" name="Picture 2" descr="C:\Users\samuel\Downloads\1363416427_face-uncerta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970" y="3212976"/>
            <a:ext cx="3116437" cy="3116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35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42364" y="4886280"/>
            <a:ext cx="8147304" cy="505968"/>
          </a:xfrm>
          <a:prstGeom prst="rect">
            <a:avLst/>
          </a:prstGeom>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21257" y="3212976"/>
            <a:ext cx="3907536" cy="408432"/>
          </a:xfrm>
          <a:prstGeom prst="rect">
            <a:avLst/>
          </a:prstGeom>
        </p:spPr>
      </p:pic>
      <p:pic>
        <p:nvPicPr>
          <p:cNvPr id="14" name="图片 1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017524" y="3206880"/>
            <a:ext cx="2279904" cy="414528"/>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spTree>
    <p:extLst>
      <p:ext uri="{BB962C8B-B14F-4D97-AF65-F5344CB8AC3E}">
        <p14:creationId xmlns:p14="http://schemas.microsoft.com/office/powerpoint/2010/main" val="299503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315260" y="5055536"/>
            <a:ext cx="341376" cy="277368"/>
          </a:xfrm>
          <a:prstGeom prst="rect">
            <a:avLst/>
          </a:prstGeom>
        </p:spPr>
      </p:pic>
      <p:pic>
        <p:nvPicPr>
          <p:cNvPr id="6" name="图片 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724128" y="5041232"/>
            <a:ext cx="734568" cy="371856"/>
          </a:xfrm>
          <a:prstGeom prst="rect">
            <a:avLst/>
          </a:prstGeom>
        </p:spPr>
      </p:pic>
      <p:pic>
        <p:nvPicPr>
          <p:cNvPr id="7" name="图片 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051720" y="4300057"/>
            <a:ext cx="5211318" cy="325374"/>
          </a:xfrm>
          <a:prstGeom prst="rect">
            <a:avLst/>
          </a:prstGeom>
        </p:spPr>
      </p:pic>
      <p:cxnSp>
        <p:nvCxnSpPr>
          <p:cNvPr id="28" name="直接连接符 27"/>
          <p:cNvCxnSpPr/>
          <p:nvPr/>
        </p:nvCxnSpPr>
        <p:spPr>
          <a:xfrm>
            <a:off x="1259632" y="1700808"/>
            <a:ext cx="3168352"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1" name="圆角矩形 30"/>
          <p:cNvSpPr/>
          <p:nvPr/>
        </p:nvSpPr>
        <p:spPr>
          <a:xfrm>
            <a:off x="4641881" y="296499"/>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2" name="图片 31"/>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148882" y="523956"/>
            <a:ext cx="2920365" cy="362712"/>
          </a:xfrm>
          <a:prstGeom prst="rect">
            <a:avLst/>
          </a:prstGeom>
        </p:spPr>
      </p:pic>
      <p:pic>
        <p:nvPicPr>
          <p:cNvPr id="33" name="图片 32"/>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5148882" y="995743"/>
            <a:ext cx="3123057" cy="432054"/>
          </a:xfrm>
          <a:prstGeom prst="rect">
            <a:avLst/>
          </a:prstGeom>
        </p:spPr>
      </p:pic>
      <p:pic>
        <p:nvPicPr>
          <p:cNvPr id="34" name="图片 33"/>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125097" y="1637944"/>
            <a:ext cx="2763012" cy="432054"/>
          </a:xfrm>
          <a:prstGeom prst="rect">
            <a:avLst/>
          </a:prstGeom>
        </p:spPr>
      </p:pic>
      <p:pic>
        <p:nvPicPr>
          <p:cNvPr id="35" name="图片 3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4948857" y="2240715"/>
            <a:ext cx="3120390" cy="362712"/>
          </a:xfrm>
          <a:prstGeom prst="rect">
            <a:avLst/>
          </a:prstGeom>
        </p:spPr>
      </p:pic>
      <p:pic>
        <p:nvPicPr>
          <p:cNvPr id="36" name="图片 35"/>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4934782" y="2692309"/>
            <a:ext cx="3683127" cy="432054"/>
          </a:xfrm>
          <a:prstGeom prst="rect">
            <a:avLst/>
          </a:prstGeom>
        </p:spPr>
      </p:pic>
      <p:pic>
        <p:nvPicPr>
          <p:cNvPr id="37" name="图片 3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26906" y="3182449"/>
            <a:ext cx="2691003" cy="421386"/>
          </a:xfrm>
          <a:prstGeom prst="rect">
            <a:avLst/>
          </a:prstGeom>
        </p:spPr>
      </p:pic>
      <p:sp>
        <p:nvSpPr>
          <p:cNvPr id="39" name="TextBox 38"/>
          <p:cNvSpPr txBox="1"/>
          <p:nvPr/>
        </p:nvSpPr>
        <p:spPr>
          <a:xfrm>
            <a:off x="238078" y="993101"/>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79594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31" grpId="0" animBg="1"/>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15260" y="5055536"/>
            <a:ext cx="341376" cy="277368"/>
          </a:xfrm>
          <a:prstGeom prst="rect">
            <a:avLst/>
          </a:prstGeom>
        </p:spPr>
      </p:pic>
      <p:pic>
        <p:nvPicPr>
          <p:cNvPr id="6" name="图片 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724128" y="5041232"/>
            <a:ext cx="734568" cy="371856"/>
          </a:xfrm>
          <a:prstGeom prst="rect">
            <a:avLst/>
          </a:prstGeom>
        </p:spPr>
      </p:pic>
      <p:pic>
        <p:nvPicPr>
          <p:cNvPr id="7" name="图片 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51720" y="4300057"/>
            <a:ext cx="5211318" cy="325374"/>
          </a:xfrm>
          <a:prstGeom prst="rect">
            <a:avLst/>
          </a:prstGeom>
        </p:spPr>
      </p:pic>
      <p:cxnSp>
        <p:nvCxnSpPr>
          <p:cNvPr id="28" name="直接连接符 27"/>
          <p:cNvCxnSpPr/>
          <p:nvPr/>
        </p:nvCxnSpPr>
        <p:spPr>
          <a:xfrm>
            <a:off x="1259632" y="1700808"/>
            <a:ext cx="6984776"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1" name="圆角矩形 30"/>
          <p:cNvSpPr/>
          <p:nvPr/>
        </p:nvSpPr>
        <p:spPr>
          <a:xfrm>
            <a:off x="4641881" y="296499"/>
            <a:ext cx="4247139" cy="756237"/>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2" name="图片 31"/>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148882" y="523956"/>
            <a:ext cx="2920365" cy="362712"/>
          </a:xfrm>
          <a:prstGeom prst="rect">
            <a:avLst/>
          </a:prstGeom>
        </p:spPr>
      </p:pic>
      <p:sp>
        <p:nvSpPr>
          <p:cNvPr id="39" name="TextBox 38"/>
          <p:cNvSpPr txBox="1"/>
          <p:nvPr/>
        </p:nvSpPr>
        <p:spPr>
          <a:xfrm>
            <a:off x="238078" y="993101"/>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4" name="图片 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803763" y="3750056"/>
            <a:ext cx="2987040" cy="362712"/>
          </a:xfrm>
          <a:prstGeom prst="rect">
            <a:avLst/>
          </a:prstGeom>
        </p:spPr>
      </p:pic>
      <p:pic>
        <p:nvPicPr>
          <p:cNvPr id="8" name="图片 7"/>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485948" y="3250316"/>
            <a:ext cx="4043172" cy="362712"/>
          </a:xfrm>
          <a:prstGeom prst="rect">
            <a:avLst/>
          </a:prstGeom>
        </p:spPr>
      </p:pic>
      <p:pic>
        <p:nvPicPr>
          <p:cNvPr id="10" name="图片 9"/>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719999" y="2557169"/>
            <a:ext cx="8169021" cy="442722"/>
          </a:xfrm>
          <a:prstGeom prst="rect">
            <a:avLst/>
          </a:prstGeom>
        </p:spPr>
      </p:pic>
      <p:pic>
        <p:nvPicPr>
          <p:cNvPr id="11" name="图片 10"/>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3080352" y="1945999"/>
            <a:ext cx="3123057" cy="386715"/>
          </a:xfrm>
          <a:prstGeom prst="rect">
            <a:avLst/>
          </a:prstGeom>
        </p:spPr>
      </p:pic>
    </p:spTree>
    <p:extLst>
      <p:ext uri="{BB962C8B-B14F-4D97-AF65-F5344CB8AC3E}">
        <p14:creationId xmlns:p14="http://schemas.microsoft.com/office/powerpoint/2010/main" val="290385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4154297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466957109"/>
              </p:ext>
            </p:extLst>
          </p:nvPr>
        </p:nvGraphicFramePr>
        <p:xfrm>
          <a:off x="0" y="116632"/>
          <a:ext cx="9252520" cy="6552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图片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75656" y="4941168"/>
            <a:ext cx="1714500" cy="594360"/>
          </a:xfrm>
          <a:prstGeom prst="rect">
            <a:avLst/>
          </a:prstGeom>
        </p:spPr>
      </p:pic>
      <p:pic>
        <p:nvPicPr>
          <p:cNvPr id="5" name="图片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691680" y="1340768"/>
            <a:ext cx="1150620" cy="552450"/>
          </a:xfrm>
          <a:prstGeom prst="rect">
            <a:avLst/>
          </a:prstGeom>
        </p:spPr>
      </p:pic>
    </p:spTree>
    <p:extLst>
      <p:ext uri="{BB962C8B-B14F-4D97-AF65-F5344CB8AC3E}">
        <p14:creationId xmlns:p14="http://schemas.microsoft.com/office/powerpoint/2010/main" val="3469825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83768" y="332656"/>
            <a:ext cx="3863558" cy="769441"/>
          </a:xfrm>
          <a:prstGeom prst="rect">
            <a:avLst/>
          </a:prstGeom>
        </p:spPr>
        <p:txBody>
          <a:bodyPr wrap="none">
            <a:spAutoFit/>
          </a:bodyPr>
          <a:lstStyle/>
          <a:p>
            <a:r>
              <a:rPr lang="en-US" altLang="zh-CN" sz="4400" b="1" dirty="0" err="1">
                <a:solidFill>
                  <a:srgbClr val="FF0000"/>
                </a:solidFill>
                <a:effectLst>
                  <a:outerShdw blurRad="38100" dist="38100" dir="2700000" algn="tl">
                    <a:srgbClr val="000000">
                      <a:alpha val="43137"/>
                    </a:srgbClr>
                  </a:outerShdw>
                </a:effectLst>
              </a:rPr>
              <a:t>Jacobian</a:t>
            </a:r>
            <a:r>
              <a:rPr lang="en-US" altLang="zh-CN" sz="4400" b="1" dirty="0">
                <a:solidFill>
                  <a:srgbClr val="FF0000"/>
                </a:solidFill>
                <a:effectLst>
                  <a:outerShdw blurRad="38100" dist="38100" dir="2700000" algn="tl">
                    <a:srgbClr val="000000">
                      <a:alpha val="43137"/>
                    </a:srgbClr>
                  </a:outerShdw>
                </a:effectLst>
              </a:rPr>
              <a:t> matrix</a:t>
            </a:r>
            <a:endParaRPr lang="zh-CN" altLang="en-US" sz="4400"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882328" y="1340768"/>
            <a:ext cx="7488832" cy="830997"/>
          </a:xfrm>
          <a:prstGeom prst="rect">
            <a:avLst/>
          </a:prstGeom>
        </p:spPr>
        <p:txBody>
          <a:bodyPr wrap="square">
            <a:spAutoFit/>
          </a:bodyPr>
          <a:lstStyle/>
          <a:p>
            <a:r>
              <a:rPr lang="en-US" altLang="zh-CN" sz="2400" b="1" dirty="0"/>
              <a:t>In vector calculus, the </a:t>
            </a:r>
            <a:r>
              <a:rPr lang="en-US" altLang="zh-CN" sz="2400" b="1" dirty="0" err="1"/>
              <a:t>Jacobian</a:t>
            </a:r>
            <a:r>
              <a:rPr lang="en-US" altLang="zh-CN" sz="2400" b="1" dirty="0"/>
              <a:t> matrix </a:t>
            </a:r>
            <a:r>
              <a:rPr lang="en-US" altLang="zh-CN" sz="2400" b="1" dirty="0" smtClean="0"/>
              <a:t>is </a:t>
            </a:r>
            <a:r>
              <a:rPr lang="en-US" altLang="zh-CN" sz="2400" b="1" dirty="0"/>
              <a:t>the matrix of all </a:t>
            </a:r>
            <a:r>
              <a:rPr lang="en-US" altLang="zh-CN" sz="2400" b="1" i="1" dirty="0">
                <a:solidFill>
                  <a:srgbClr val="00B050"/>
                </a:solidFill>
              </a:rPr>
              <a:t>first-order partial derivatives </a:t>
            </a:r>
            <a:r>
              <a:rPr lang="en-US" altLang="zh-CN" sz="2400" b="1" dirty="0"/>
              <a:t>of a vector-valued function. </a:t>
            </a:r>
            <a:endParaRPr lang="zh-CN" altLang="en-US" sz="2400" b="1" dirty="0"/>
          </a:p>
        </p:txBody>
      </p:sp>
      <p:pic>
        <p:nvPicPr>
          <p:cNvPr id="1026" name="Picture 2" descr="J=\begin{bmatrix} \dfrac{\partial F_1}{\partial x_1} &amp; \cdots &amp; \dfrac{\partial F_1}{\partial x_n} \\ \vdots &amp; \ddots &amp; \vdots \\ \dfrac{\partial F_m}{\partial x_1} &amp; \cdots &amp; \dfrac{\partial F_m}{\partial x_n}  \end{bmatri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891" y="4400377"/>
            <a:ext cx="2935270" cy="171108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37739" y="2332173"/>
            <a:ext cx="2907792" cy="1641348"/>
          </a:xfrm>
          <a:prstGeom prst="rect">
            <a:avLst/>
          </a:prstGeom>
        </p:spPr>
      </p:pic>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533464" y="2962292"/>
            <a:ext cx="2041398" cy="306324"/>
          </a:xfrm>
          <a:prstGeom prst="rect">
            <a:avLst/>
          </a:prstGeom>
        </p:spPr>
      </p:pic>
    </p:spTree>
    <p:extLst>
      <p:ext uri="{BB962C8B-B14F-4D97-AF65-F5344CB8AC3E}">
        <p14:creationId xmlns:p14="http://schemas.microsoft.com/office/powerpoint/2010/main" val="2601114789"/>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6430070" y="767285"/>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1259632" y="4293096"/>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flipV="1">
            <a:off x="2699792" y="1556792"/>
            <a:ext cx="3960440" cy="3312368"/>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直接连接符 7"/>
          <p:cNvCxnSpPr/>
          <p:nvPr/>
        </p:nvCxnSpPr>
        <p:spPr>
          <a:xfrm>
            <a:off x="2824224" y="4869160"/>
            <a:ext cx="3475968"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弧形 9"/>
          <p:cNvSpPr/>
          <p:nvPr/>
        </p:nvSpPr>
        <p:spPr>
          <a:xfrm>
            <a:off x="3029052" y="4361904"/>
            <a:ext cx="648072" cy="1008112"/>
          </a:xfrm>
          <a:prstGeom prst="arc">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pic>
        <p:nvPicPr>
          <p:cNvPr id="12" name="图片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948264" y="1614448"/>
            <a:ext cx="1746504" cy="1944624"/>
          </a:xfrm>
          <a:prstGeom prst="rect">
            <a:avLst/>
          </a:prstGeom>
        </p:spPr>
      </p:pic>
      <p:pic>
        <p:nvPicPr>
          <p:cNvPr id="11" name="图片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14248" y="3071392"/>
            <a:ext cx="1685544" cy="975360"/>
          </a:xfrm>
          <a:prstGeom prst="rect">
            <a:avLst/>
          </a:prstGeom>
        </p:spPr>
      </p:pic>
      <p:pic>
        <p:nvPicPr>
          <p:cNvPr id="15"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7612" y="3645024"/>
            <a:ext cx="1009192" cy="1009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矩形 13"/>
          <p:cNvSpPr/>
          <p:nvPr/>
        </p:nvSpPr>
        <p:spPr>
          <a:xfrm>
            <a:off x="698069" y="1001804"/>
            <a:ext cx="4408579" cy="707886"/>
          </a:xfrm>
          <a:prstGeom prst="rect">
            <a:avLst/>
          </a:prstGeom>
        </p:spPr>
        <p:txBody>
          <a:bodyPr wrap="none">
            <a:spAutoFit/>
          </a:bodyPr>
          <a:lstStyle/>
          <a:p>
            <a:r>
              <a:rPr lang="en-US" altLang="zh-CN" sz="4000" b="1" dirty="0" smtClean="0">
                <a:solidFill>
                  <a:srgbClr val="FF0000"/>
                </a:solidFill>
                <a:effectLst>
                  <a:outerShdw blurRad="38100" dist="38100" dir="2700000" algn="tl">
                    <a:srgbClr val="000000">
                      <a:alpha val="43137"/>
                    </a:srgbClr>
                  </a:outerShdw>
                </a:effectLst>
              </a:rPr>
              <a:t>Bearing-only sensor</a:t>
            </a:r>
            <a:endParaRPr lang="zh-CN" altLang="en-US" sz="4000" b="1" dirty="0">
              <a:solidFill>
                <a:srgbClr val="FF0000"/>
              </a:solidFill>
              <a:effectLst>
                <a:outerShdw blurRad="38100" dist="38100" dir="2700000" algn="tl">
                  <a:srgbClr val="000000">
                    <a:alpha val="43137"/>
                  </a:srgbClr>
                </a:outerShdw>
              </a:effectLst>
            </a:endParaRPr>
          </a:p>
        </p:txBody>
      </p:sp>
      <p:pic>
        <p:nvPicPr>
          <p:cNvPr id="2" name="图片 1"/>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88024" y="5470364"/>
            <a:ext cx="3395472" cy="795528"/>
          </a:xfrm>
          <a:prstGeom prst="rect">
            <a:avLst/>
          </a:prstGeom>
        </p:spPr>
      </p:pic>
    </p:spTree>
    <p:extLst>
      <p:ext uri="{BB962C8B-B14F-4D97-AF65-F5344CB8AC3E}">
        <p14:creationId xmlns:p14="http://schemas.microsoft.com/office/powerpoint/2010/main" val="190388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git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git: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git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548680"/>
            <a:ext cx="7920880" cy="1077218"/>
          </a:xfrm>
          <a:prstGeom prst="rect">
            <a:avLst/>
          </a:prstGeom>
          <a:noFill/>
        </p:spPr>
        <p:txBody>
          <a:bodyPr wrap="square" rtlCol="0">
            <a:spAutoFit/>
          </a:bodyPr>
          <a:lstStyle/>
          <a:p>
            <a:r>
              <a:rPr lang="en-US" altLang="zh-CN" sz="3200" b="1" dirty="0" smtClean="0">
                <a:solidFill>
                  <a:srgbClr val="FF0000"/>
                </a:solidFill>
                <a:effectLst>
                  <a:outerShdw blurRad="38100" dist="38100" dir="2700000" algn="tl">
                    <a:srgbClr val="000000">
                      <a:alpha val="43137"/>
                    </a:srgbClr>
                  </a:outerShdw>
                </a:effectLst>
              </a:rPr>
              <a:t>Calculate the </a:t>
            </a:r>
            <a:r>
              <a:rPr lang="en-US" altLang="zh-CN" sz="3200" b="1" dirty="0" err="1" smtClean="0">
                <a:solidFill>
                  <a:srgbClr val="FF0000"/>
                </a:solidFill>
                <a:effectLst>
                  <a:outerShdw blurRad="38100" dist="38100" dir="2700000" algn="tl">
                    <a:srgbClr val="000000">
                      <a:alpha val="43137"/>
                    </a:srgbClr>
                  </a:outerShdw>
                </a:effectLst>
              </a:rPr>
              <a:t>Jacobian</a:t>
            </a:r>
            <a:r>
              <a:rPr lang="en-US" altLang="zh-CN" sz="3200" b="1" dirty="0" smtClean="0">
                <a:solidFill>
                  <a:srgbClr val="FF0000"/>
                </a:solidFill>
                <a:effectLst>
                  <a:outerShdw blurRad="38100" dist="38100" dir="2700000" algn="tl">
                    <a:srgbClr val="000000">
                      <a:alpha val="43137"/>
                    </a:srgbClr>
                  </a:outerShdw>
                </a:effectLst>
              </a:rPr>
              <a:t> matrix of the following observation model w.r.t the state vector x: </a:t>
            </a:r>
            <a:endParaRPr lang="zh-CN" altLang="en-US" sz="3200" b="1" dirty="0">
              <a:solidFill>
                <a:srgbClr val="FF0000"/>
              </a:solidFill>
              <a:effectLst>
                <a:outerShdw blurRad="38100" dist="38100" dir="2700000" algn="tl">
                  <a:srgbClr val="000000">
                    <a:alpha val="43137"/>
                  </a:srgbClr>
                </a:outerShdw>
              </a:effectLst>
            </a:endParaRPr>
          </a:p>
        </p:txBody>
      </p:sp>
      <p:pic>
        <p:nvPicPr>
          <p:cNvPr id="17" name="图片 1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47664" y="2564904"/>
            <a:ext cx="1746504" cy="1944624"/>
          </a:xfrm>
          <a:prstGeom prst="rect">
            <a:avLst/>
          </a:prstGeom>
        </p:spPr>
      </p:pic>
      <p:pic>
        <p:nvPicPr>
          <p:cNvPr id="19" name="图片 1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458208" y="3130308"/>
            <a:ext cx="3395472" cy="795528"/>
          </a:xfrm>
          <a:prstGeom prst="rect">
            <a:avLst/>
          </a:prstGeom>
        </p:spPr>
      </p:pic>
      <p:pic>
        <p:nvPicPr>
          <p:cNvPr id="16" name="图片 1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051720" y="5229200"/>
            <a:ext cx="5440680" cy="731520"/>
          </a:xfrm>
          <a:prstGeom prst="rect">
            <a:avLst/>
          </a:prstGeom>
        </p:spPr>
      </p:pic>
      <p:grpSp>
        <p:nvGrpSpPr>
          <p:cNvPr id="20" name="组合 19"/>
          <p:cNvGrpSpPr/>
          <p:nvPr/>
        </p:nvGrpSpPr>
        <p:grpSpPr>
          <a:xfrm>
            <a:off x="117718" y="4658300"/>
            <a:ext cx="8928991" cy="997784"/>
            <a:chOff x="940865" y="0"/>
            <a:chExt cx="7223201" cy="1006260"/>
          </a:xfrm>
          <a:scene3d>
            <a:camera prst="orthographicFront"/>
            <a:lightRig rig="flat" dir="t"/>
          </a:scene3d>
        </p:grpSpPr>
        <p:sp>
          <p:nvSpPr>
            <p:cNvPr id="21" name="圆角矩形 20"/>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2"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Calculate it by programming!</a:t>
              </a:r>
              <a:endParaRPr lang="zh-CN" sz="4400" kern="1200" dirty="0"/>
            </a:p>
          </p:txBody>
        </p:sp>
      </p:grpSp>
    </p:spTree>
    <p:extLst>
      <p:ext uri="{BB962C8B-B14F-4D97-AF65-F5344CB8AC3E}">
        <p14:creationId xmlns:p14="http://schemas.microsoft.com/office/powerpoint/2010/main" val="168362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1600885"/>
            <a:ext cx="8496944" cy="2340261"/>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89908" y="1780906"/>
            <a:ext cx="8064896" cy="1938992"/>
          </a:xfrm>
          <a:prstGeom prst="rect">
            <a:avLst/>
          </a:prstGeom>
        </p:spPr>
        <p:txBody>
          <a:bodyPr wrap="square">
            <a:spAutoFit/>
          </a:bodyPr>
          <a:lstStyle/>
          <a:p>
            <a:r>
              <a:rPr lang="en-US" altLang="zh-CN" sz="2400" b="1" dirty="0" err="1">
                <a:solidFill>
                  <a:srgbClr val="000000"/>
                </a:solidFill>
                <a:latin typeface="Courier New"/>
              </a:rPr>
              <a:t>syms</a:t>
            </a:r>
            <a:r>
              <a:rPr lang="en-US" altLang="zh-CN" sz="2400" b="1" dirty="0">
                <a:solidFill>
                  <a:srgbClr val="000000"/>
                </a:solidFill>
                <a:latin typeface="Courier New"/>
              </a:rPr>
              <a:t> </a:t>
            </a:r>
            <a:r>
              <a:rPr lang="en-US" altLang="zh-CN" sz="2400" b="1" dirty="0">
                <a:solidFill>
                  <a:srgbClr val="A020F0"/>
                </a:solidFill>
                <a:latin typeface="Courier New"/>
              </a:rPr>
              <a:t>x</a:t>
            </a:r>
            <a:r>
              <a:rPr lang="en-US" altLang="zh-CN" sz="2400" b="1" dirty="0">
                <a:solidFill>
                  <a:srgbClr val="000000"/>
                </a:solidFill>
                <a:latin typeface="Courier New"/>
              </a:rPr>
              <a:t> </a:t>
            </a:r>
            <a:r>
              <a:rPr lang="en-US" altLang="zh-CN" sz="2400" b="1" dirty="0">
                <a:solidFill>
                  <a:srgbClr val="A020F0"/>
                </a:solidFill>
                <a:latin typeface="Courier New"/>
              </a:rPr>
              <a:t>y</a:t>
            </a:r>
            <a:r>
              <a:rPr lang="en-US" altLang="zh-CN" sz="2400" b="1" dirty="0">
                <a:solidFill>
                  <a:srgbClr val="000000"/>
                </a:solidFill>
                <a:latin typeface="Courier New"/>
              </a:rPr>
              <a:t> </a:t>
            </a:r>
            <a:r>
              <a:rPr lang="en-US" altLang="zh-CN" sz="2400" b="1" dirty="0" err="1">
                <a:solidFill>
                  <a:srgbClr val="A020F0"/>
                </a:solidFill>
                <a:latin typeface="Courier New"/>
              </a:rPr>
              <a:t>vx</a:t>
            </a:r>
            <a:r>
              <a:rPr lang="en-US" altLang="zh-CN" sz="2400" b="1" dirty="0">
                <a:solidFill>
                  <a:srgbClr val="000000"/>
                </a:solidFill>
                <a:latin typeface="Courier New"/>
              </a:rPr>
              <a:t> </a:t>
            </a:r>
            <a:r>
              <a:rPr lang="en-US" altLang="zh-CN" sz="2400" b="1" dirty="0" err="1">
                <a:solidFill>
                  <a:srgbClr val="A020F0"/>
                </a:solidFill>
                <a:latin typeface="Courier New"/>
              </a:rPr>
              <a:t>vy</a:t>
            </a:r>
            <a:r>
              <a:rPr lang="en-US" altLang="zh-CN" sz="2400" b="1" dirty="0">
                <a:solidFill>
                  <a:srgbClr val="000000"/>
                </a:solidFill>
                <a:latin typeface="Courier New"/>
              </a:rPr>
              <a:t> </a:t>
            </a:r>
            <a:r>
              <a:rPr lang="en-US" altLang="zh-CN" sz="2400" b="1" dirty="0" err="1">
                <a:solidFill>
                  <a:srgbClr val="A020F0"/>
                </a:solidFill>
                <a:latin typeface="Courier New"/>
              </a:rPr>
              <a:t>xs</a:t>
            </a:r>
            <a:r>
              <a:rPr lang="en-US" altLang="zh-CN" sz="2400" b="1" dirty="0">
                <a:solidFill>
                  <a:srgbClr val="000000"/>
                </a:solidFill>
                <a:latin typeface="Courier New"/>
              </a:rPr>
              <a:t> </a:t>
            </a:r>
            <a:r>
              <a:rPr lang="en-US" altLang="zh-CN" sz="2400" b="1" dirty="0" err="1">
                <a:solidFill>
                  <a:srgbClr val="A020F0"/>
                </a:solidFill>
                <a:latin typeface="Courier New"/>
              </a:rPr>
              <a:t>ys</a:t>
            </a:r>
            <a:r>
              <a:rPr lang="en-US" altLang="zh-CN" sz="2400" b="1" dirty="0">
                <a:solidFill>
                  <a:srgbClr val="000000"/>
                </a:solidFill>
                <a:latin typeface="Courier New"/>
              </a:rPr>
              <a:t> </a:t>
            </a:r>
          </a:p>
          <a:p>
            <a:r>
              <a:rPr lang="es-ES" altLang="zh-CN" sz="2400" b="1" dirty="0">
                <a:solidFill>
                  <a:srgbClr val="000000"/>
                </a:solidFill>
                <a:latin typeface="Courier New"/>
              </a:rPr>
              <a:t>h = atan((y - ys) / (x - xs));</a:t>
            </a:r>
          </a:p>
          <a:p>
            <a:r>
              <a:rPr lang="es-ES" altLang="zh-CN" sz="2400" b="1" dirty="0">
                <a:solidFill>
                  <a:srgbClr val="000000"/>
                </a:solidFill>
                <a:latin typeface="Courier New"/>
              </a:rPr>
              <a:t>X = [x, vx, y, vy];</a:t>
            </a:r>
          </a:p>
          <a:p>
            <a:r>
              <a:rPr lang="en-US" altLang="zh-CN" sz="2400" b="1" dirty="0">
                <a:solidFill>
                  <a:srgbClr val="000000"/>
                </a:solidFill>
                <a:latin typeface="Courier New"/>
              </a:rPr>
              <a:t>H = </a:t>
            </a:r>
            <a:r>
              <a:rPr lang="en-US" altLang="zh-CN" sz="2400" b="1" dirty="0" err="1">
                <a:solidFill>
                  <a:srgbClr val="000000"/>
                </a:solidFill>
                <a:latin typeface="Courier New"/>
              </a:rPr>
              <a:t>jacobian</a:t>
            </a:r>
            <a:r>
              <a:rPr lang="en-US" altLang="zh-CN" sz="2400" b="1" dirty="0">
                <a:solidFill>
                  <a:srgbClr val="000000"/>
                </a:solidFill>
                <a:latin typeface="Courier New"/>
              </a:rPr>
              <a:t>(h, X);</a:t>
            </a:r>
          </a:p>
          <a:p>
            <a:r>
              <a:rPr lang="en-US" altLang="zh-CN" sz="2400" b="1" dirty="0" err="1">
                <a:solidFill>
                  <a:srgbClr val="000000"/>
                </a:solidFill>
                <a:latin typeface="Courier New"/>
              </a:rPr>
              <a:t>disp</a:t>
            </a:r>
            <a:r>
              <a:rPr lang="en-US" altLang="zh-CN" sz="2400" b="1" dirty="0">
                <a:solidFill>
                  <a:srgbClr val="000000"/>
                </a:solidFill>
                <a:latin typeface="Courier New"/>
              </a:rPr>
              <a:t>(H);</a:t>
            </a:r>
          </a:p>
        </p:txBody>
      </p:sp>
      <p:sp>
        <p:nvSpPr>
          <p:cNvPr id="5" name="三十二角星 4"/>
          <p:cNvSpPr/>
          <p:nvPr/>
        </p:nvSpPr>
        <p:spPr>
          <a:xfrm>
            <a:off x="6537462" y="17809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P48</a:t>
            </a:r>
            <a:endParaRPr lang="zh-CN" altLang="en-US" sz="4400" b="1" dirty="0"/>
          </a:p>
        </p:txBody>
      </p:sp>
      <p:sp>
        <p:nvSpPr>
          <p:cNvPr id="3" name="矩形 2"/>
          <p:cNvSpPr/>
          <p:nvPr/>
        </p:nvSpPr>
        <p:spPr>
          <a:xfrm>
            <a:off x="429868" y="4651934"/>
            <a:ext cx="8424936" cy="369332"/>
          </a:xfrm>
          <a:prstGeom prst="rect">
            <a:avLst/>
          </a:prstGeom>
        </p:spPr>
        <p:txBody>
          <a:bodyPr wrap="square">
            <a:spAutoFit/>
          </a:bodyPr>
          <a:lstStyle/>
          <a:p>
            <a:r>
              <a:rPr lang="es-ES" altLang="zh-CN" dirty="0"/>
              <a:t>[ -(y - ys)/((x - xs)^2*((y - ys)^2/(x - xs)^2 + 1)), 0, 1/((x - xs)*((y - ys)^2/(x - xs)^2 + 1)), 0]</a:t>
            </a:r>
            <a:endParaRPr lang="zh-CN" altLang="en-US" dirty="0"/>
          </a:p>
        </p:txBody>
      </p:sp>
      <p:sp>
        <p:nvSpPr>
          <p:cNvPr id="6" name="TextBox 5"/>
          <p:cNvSpPr txBox="1"/>
          <p:nvPr/>
        </p:nvSpPr>
        <p:spPr>
          <a:xfrm>
            <a:off x="645892" y="5301208"/>
            <a:ext cx="7920880" cy="584775"/>
          </a:xfrm>
          <a:prstGeom prst="rect">
            <a:avLst/>
          </a:prstGeom>
          <a:noFill/>
        </p:spPr>
        <p:txBody>
          <a:bodyPr wrap="square" rtlCol="0">
            <a:spAutoFit/>
          </a:bodyPr>
          <a:lstStyle/>
          <a:p>
            <a:r>
              <a:rPr lang="en-US" altLang="zh-CN" sz="3200" b="1" dirty="0" smtClean="0">
                <a:solidFill>
                  <a:srgbClr val="FF0000"/>
                </a:solidFill>
                <a:effectLst>
                  <a:outerShdw blurRad="38100" dist="38100" dir="2700000" algn="tl">
                    <a:srgbClr val="000000">
                      <a:alpha val="43137"/>
                    </a:srgbClr>
                  </a:outerShdw>
                </a:effectLst>
              </a:rPr>
              <a:t>Just build the function </a:t>
            </a:r>
            <a:r>
              <a:rPr lang="en-US" altLang="zh-CN" sz="3200" b="1" dirty="0" err="1" smtClean="0">
                <a:solidFill>
                  <a:srgbClr val="FF0000"/>
                </a:solidFill>
                <a:effectLst>
                  <a:outerShdw blurRad="38100" dist="38100" dir="2700000" algn="tl">
                    <a:srgbClr val="000000">
                      <a:alpha val="43137"/>
                    </a:srgbClr>
                  </a:outerShdw>
                </a:effectLst>
              </a:rPr>
              <a:t>jacobH</a:t>
            </a:r>
            <a:r>
              <a:rPr lang="en-US" altLang="zh-CN" sz="3200" b="1" dirty="0" smtClean="0">
                <a:solidFill>
                  <a:srgbClr val="FF0000"/>
                </a:solidFill>
                <a:effectLst>
                  <a:outerShdw blurRad="38100" dist="38100" dir="2700000" algn="tl">
                    <a:srgbClr val="000000">
                      <a:alpha val="43137"/>
                    </a:srgbClr>
                  </a:outerShdw>
                </a:effectLst>
              </a:rPr>
              <a:t> using the result.</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429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616" y="5684986"/>
            <a:ext cx="9289032" cy="369332"/>
          </a:xfrm>
          <a:prstGeom prst="rect">
            <a:avLst/>
          </a:prstGeom>
        </p:spPr>
        <p:txBody>
          <a:bodyPr wrap="square">
            <a:spAutoFit/>
          </a:bodyPr>
          <a:lstStyle/>
          <a:p>
            <a:r>
              <a:rPr lang="en-US" altLang="zh-CN" dirty="0">
                <a:hlinkClick r:id="rId2"/>
              </a:rPr>
              <a:t>http://www.mathworks.cn/cn/help/matlab/matlab_oop/scoping-classes-with-packages.html</a:t>
            </a:r>
            <a:endParaRPr lang="zh-CN" altLang="en-US" dirty="0"/>
          </a:p>
        </p:txBody>
      </p:sp>
      <p:sp>
        <p:nvSpPr>
          <p:cNvPr id="3" name="圆角矩形 2"/>
          <p:cNvSpPr/>
          <p:nvPr/>
        </p:nvSpPr>
        <p:spPr>
          <a:xfrm>
            <a:off x="393276" y="332656"/>
            <a:ext cx="8496944" cy="3744416"/>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09300" y="476672"/>
            <a:ext cx="8064896" cy="3477875"/>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H = </a:t>
            </a:r>
            <a:r>
              <a:rPr lang="en-US" altLang="zh-CN" sz="2000" b="1" dirty="0" err="1">
                <a:solidFill>
                  <a:srgbClr val="000000"/>
                </a:solidFill>
                <a:latin typeface="Courier New"/>
              </a:rPr>
              <a:t>jacobH</a:t>
            </a:r>
            <a:r>
              <a:rPr lang="en-US" altLang="zh-CN" sz="2000" b="1" dirty="0">
                <a:solidFill>
                  <a:srgbClr val="000000"/>
                </a:solidFill>
                <a:latin typeface="Courier New"/>
              </a:rPr>
              <a:t>(</a:t>
            </a:r>
            <a:r>
              <a:rPr lang="en-US" altLang="zh-CN" sz="2000" b="1" dirty="0" err="1">
                <a:solidFill>
                  <a:srgbClr val="000000"/>
                </a:solidFill>
                <a:latin typeface="Courier New"/>
              </a:rPr>
              <a:t>Xs</a:t>
            </a:r>
            <a:r>
              <a:rPr lang="en-US" altLang="zh-CN" sz="2000" b="1" dirty="0">
                <a:solidFill>
                  <a:srgbClr val="000000"/>
                </a:solidFill>
                <a:latin typeface="Courier New"/>
              </a:rPr>
              <a:t>, X)</a:t>
            </a:r>
          </a:p>
          <a:p>
            <a:r>
              <a:rPr lang="en-US" altLang="zh-CN" sz="2000" b="1" dirty="0" err="1">
                <a:solidFill>
                  <a:srgbClr val="000000"/>
                </a:solidFill>
                <a:latin typeface="Courier New"/>
              </a:rPr>
              <a:t>xs</a:t>
            </a:r>
            <a:r>
              <a:rPr lang="en-US" altLang="zh-CN" sz="2000" b="1" dirty="0">
                <a:solidFill>
                  <a:srgbClr val="000000"/>
                </a:solidFill>
                <a:latin typeface="Courier New"/>
              </a:rPr>
              <a:t> = </a:t>
            </a:r>
            <a:r>
              <a:rPr lang="en-US" altLang="zh-CN" sz="2000" b="1" dirty="0" err="1">
                <a:solidFill>
                  <a:srgbClr val="000000"/>
                </a:solidFill>
                <a:latin typeface="Courier New"/>
              </a:rPr>
              <a:t>Xs</a:t>
            </a:r>
            <a:r>
              <a:rPr lang="en-US" altLang="zh-CN" sz="2000" b="1" dirty="0">
                <a:solidFill>
                  <a:srgbClr val="000000"/>
                </a:solidFill>
                <a:latin typeface="Courier New"/>
              </a:rPr>
              <a:t>(1);</a:t>
            </a:r>
          </a:p>
          <a:p>
            <a:r>
              <a:rPr lang="en-US" altLang="zh-CN" sz="2000" b="1" dirty="0" err="1">
                <a:solidFill>
                  <a:srgbClr val="000000"/>
                </a:solidFill>
                <a:latin typeface="Courier New"/>
              </a:rPr>
              <a:t>ys</a:t>
            </a:r>
            <a:r>
              <a:rPr lang="en-US" altLang="zh-CN" sz="2000" b="1" dirty="0">
                <a:solidFill>
                  <a:srgbClr val="000000"/>
                </a:solidFill>
                <a:latin typeface="Courier New"/>
              </a:rPr>
              <a:t> = </a:t>
            </a:r>
            <a:r>
              <a:rPr lang="en-US" altLang="zh-CN" sz="2000" b="1" dirty="0" err="1">
                <a:solidFill>
                  <a:srgbClr val="000000"/>
                </a:solidFill>
                <a:latin typeface="Courier New"/>
              </a:rPr>
              <a:t>Xs</a:t>
            </a:r>
            <a:r>
              <a:rPr lang="en-US" altLang="zh-CN" sz="2000" b="1" dirty="0">
                <a:solidFill>
                  <a:srgbClr val="000000"/>
                </a:solidFill>
                <a:latin typeface="Courier New"/>
              </a:rPr>
              <a:t>(2);</a:t>
            </a:r>
          </a:p>
          <a:p>
            <a:r>
              <a:rPr lang="en-US" altLang="zh-CN" sz="2000" b="1" dirty="0">
                <a:solidFill>
                  <a:srgbClr val="000000"/>
                </a:solidFill>
                <a:latin typeface="Courier New"/>
              </a:rPr>
              <a:t>x  = X(1);</a:t>
            </a:r>
          </a:p>
          <a:p>
            <a:r>
              <a:rPr lang="en-US" altLang="zh-CN" sz="2000" b="1" dirty="0">
                <a:solidFill>
                  <a:srgbClr val="000000"/>
                </a:solidFill>
                <a:latin typeface="Courier New"/>
              </a:rPr>
              <a:t>y  = X(2);</a:t>
            </a:r>
          </a:p>
          <a:p>
            <a:r>
              <a:rPr lang="es-ES" altLang="zh-CN" sz="2000" b="1" dirty="0">
                <a:solidFill>
                  <a:srgbClr val="000000"/>
                </a:solidFill>
                <a:latin typeface="Courier New"/>
              </a:rPr>
              <a:t>H = [ -(y - ys)/((x - xs)^2*((y - ys)^2/(x - xs)^2 + 1)), </a:t>
            </a:r>
            <a:r>
              <a:rPr lang="es-ES" altLang="zh-CN" sz="2000" b="1" dirty="0">
                <a:solidFill>
                  <a:srgbClr val="0000FF"/>
                </a:solidFill>
                <a:latin typeface="Courier New"/>
              </a:rPr>
              <a:t>...</a:t>
            </a:r>
          </a:p>
          <a:p>
            <a:r>
              <a:rPr lang="zh-CN" altLang="en-US" sz="2000" b="1" dirty="0">
                <a:solidFill>
                  <a:srgbClr val="000000"/>
                </a:solidFill>
                <a:latin typeface="Courier New"/>
              </a:rPr>
              <a:t>    </a:t>
            </a:r>
            <a:r>
              <a:rPr lang="en-US" altLang="zh-CN" sz="2000" b="1" dirty="0">
                <a:solidFill>
                  <a:srgbClr val="000000"/>
                </a:solidFill>
                <a:latin typeface="Courier New"/>
              </a:rPr>
              <a:t>0,</a:t>
            </a:r>
            <a:r>
              <a:rPr lang="en-US" altLang="zh-CN" sz="2000" b="1" dirty="0">
                <a:solidFill>
                  <a:srgbClr val="0000FF"/>
                </a:solidFill>
                <a:latin typeface="Courier New"/>
              </a:rPr>
              <a:t>...</a:t>
            </a:r>
          </a:p>
          <a:p>
            <a:r>
              <a:rPr lang="es-ES" altLang="zh-CN" sz="2000" b="1" dirty="0">
                <a:solidFill>
                  <a:srgbClr val="000000"/>
                </a:solidFill>
                <a:latin typeface="Courier New"/>
              </a:rPr>
              <a:t>    1/((x - xs)*((y - ys)^2/(x - xs)^2 + 1)),</a:t>
            </a:r>
            <a:r>
              <a:rPr lang="es-ES" altLang="zh-CN" sz="2000" b="1" dirty="0">
                <a:solidFill>
                  <a:srgbClr val="0000FF"/>
                </a:solidFill>
                <a:latin typeface="Courier New"/>
              </a:rPr>
              <a:t>...</a:t>
            </a:r>
          </a:p>
          <a:p>
            <a:r>
              <a:rPr lang="zh-CN" altLang="en-US" sz="2000" b="1" dirty="0">
                <a:solidFill>
                  <a:srgbClr val="000000"/>
                </a:solidFill>
                <a:latin typeface="Courier New"/>
              </a:rPr>
              <a:t>    </a:t>
            </a:r>
            <a:r>
              <a:rPr lang="en-US" altLang="zh-CN" sz="2000" b="1" dirty="0">
                <a:solidFill>
                  <a:srgbClr val="000000"/>
                </a:solidFill>
                <a:latin typeface="Courier New"/>
              </a:rPr>
              <a:t>0];</a:t>
            </a:r>
          </a:p>
          <a:p>
            <a:r>
              <a:rPr lang="en-US" altLang="zh-CN" sz="2000" b="1" dirty="0">
                <a:solidFill>
                  <a:srgbClr val="0000FF"/>
                </a:solidFill>
                <a:latin typeface="Courier New"/>
              </a:rPr>
              <a:t>end</a:t>
            </a:r>
          </a:p>
        </p:txBody>
      </p:sp>
      <p:sp>
        <p:nvSpPr>
          <p:cNvPr id="5" name="三十二角星 4"/>
          <p:cNvSpPr/>
          <p:nvPr/>
        </p:nvSpPr>
        <p:spPr>
          <a:xfrm>
            <a:off x="6608686"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graphicFrame>
        <p:nvGraphicFramePr>
          <p:cNvPr id="7" name="图示 6"/>
          <p:cNvGraphicFramePr/>
          <p:nvPr>
            <p:extLst>
              <p:ext uri="{D42A27DB-BD31-4B8C-83A1-F6EECF244321}">
                <p14:modId xmlns:p14="http://schemas.microsoft.com/office/powerpoint/2010/main" val="3379172296"/>
              </p:ext>
            </p:extLst>
          </p:nvPr>
        </p:nvGraphicFramePr>
        <p:xfrm>
          <a:off x="849704" y="4451558"/>
          <a:ext cx="2975992" cy="879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2514322967"/>
              </p:ext>
            </p:extLst>
          </p:nvPr>
        </p:nvGraphicFramePr>
        <p:xfrm>
          <a:off x="5458216" y="4451558"/>
          <a:ext cx="2975992" cy="879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0" name="Picture 2" descr="C:\Users\samuel\Downloads\1366476820_equal.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8076" y="4451558"/>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矩形 9"/>
          <p:cNvSpPr/>
          <p:nvPr/>
        </p:nvSpPr>
        <p:spPr>
          <a:xfrm>
            <a:off x="2913488" y="6179750"/>
            <a:ext cx="3227165" cy="369332"/>
          </a:xfrm>
          <a:prstGeom prst="rect">
            <a:avLst/>
          </a:prstGeom>
        </p:spPr>
        <p:txBody>
          <a:bodyPr wrap="none">
            <a:spAutoFit/>
          </a:bodyPr>
          <a:lstStyle/>
          <a:p>
            <a:pPr fontAlgn="base"/>
            <a:r>
              <a:rPr lang="en-US" altLang="zh-CN" b="1" dirty="0">
                <a:solidFill>
                  <a:srgbClr val="D55000"/>
                </a:solidFill>
                <a:effectLst>
                  <a:outerShdw blurRad="38100" dist="38100" dir="2700000" algn="tl">
                    <a:srgbClr val="000000">
                      <a:alpha val="43137"/>
                    </a:srgbClr>
                  </a:outerShdw>
                </a:effectLst>
                <a:latin typeface="Futura-Bold"/>
              </a:rPr>
              <a:t>Packages Create Namespaces</a:t>
            </a:r>
            <a:endParaRPr lang="en-US" altLang="zh-CN" b="1" i="0" dirty="0">
              <a:solidFill>
                <a:srgbClr val="D55000"/>
              </a:solidFill>
              <a:effectLst>
                <a:outerShdw blurRad="38100" dist="38100" dir="2700000" algn="tl">
                  <a:srgbClr val="000000">
                    <a:alpha val="43137"/>
                  </a:srgbClr>
                </a:outerShdw>
              </a:effectLst>
              <a:latin typeface="Futura-Bold"/>
            </a:endParaRPr>
          </a:p>
        </p:txBody>
      </p:sp>
    </p:spTree>
    <p:extLst>
      <p:ext uri="{BB962C8B-B14F-4D97-AF65-F5344CB8AC3E}">
        <p14:creationId xmlns:p14="http://schemas.microsoft.com/office/powerpoint/2010/main" val="109444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Graphic spid="8" grpId="0">
        <p:bldAsOne/>
      </p:bldGraphic>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Partial nonlinearity</a:t>
            </a:r>
          </a:p>
        </p:txBody>
      </p:sp>
    </p:spTree>
    <p:extLst>
      <p:ext uri="{BB962C8B-B14F-4D97-AF65-F5344CB8AC3E}">
        <p14:creationId xmlns:p14="http://schemas.microsoft.com/office/powerpoint/2010/main" val="170637974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664685" y="2880137"/>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01061" y="3088729"/>
            <a:ext cx="4495800" cy="374904"/>
          </a:xfrm>
          <a:prstGeom prst="rect">
            <a:avLst/>
          </a:prstGeom>
        </p:spPr>
      </p:pic>
      <p:sp>
        <p:nvSpPr>
          <p:cNvPr id="23" name="二十四角星 22"/>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3" name="图片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54513" y="1484784"/>
            <a:ext cx="2721864" cy="1005840"/>
          </a:xfrm>
          <a:prstGeom prst="rect">
            <a:avLst/>
          </a:prstGeom>
        </p:spPr>
      </p:pic>
      <p:pic>
        <p:nvPicPr>
          <p:cNvPr id="2" name="图片 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68869" y="384496"/>
            <a:ext cx="3846576" cy="975360"/>
          </a:xfrm>
          <a:prstGeom prst="rect">
            <a:avLst/>
          </a:prstGeom>
        </p:spPr>
      </p:pic>
      <p:pic>
        <p:nvPicPr>
          <p:cNvPr id="25" name="图片 2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045" y="4322703"/>
            <a:ext cx="9029700" cy="1458468"/>
          </a:xfrm>
          <a:prstGeom prst="rect">
            <a:avLst/>
          </a:prstGeom>
        </p:spPr>
      </p:pic>
      <p:sp>
        <p:nvSpPr>
          <p:cNvPr id="26" name="TextBox 25"/>
          <p:cNvSpPr txBox="1"/>
          <p:nvPr/>
        </p:nvSpPr>
        <p:spPr>
          <a:xfrm>
            <a:off x="2141261"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7225450"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
        <p:nvSpPr>
          <p:cNvPr id="28" name="TextBox 27"/>
          <p:cNvSpPr txBox="1"/>
          <p:nvPr/>
        </p:nvSpPr>
        <p:spPr>
          <a:xfrm>
            <a:off x="4917166" y="432270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B</a:t>
            </a:r>
            <a:endParaRPr lang="zh-CN" altLang="en-US" sz="9600" dirty="0">
              <a:solidFill>
                <a:srgbClr val="FF0000"/>
              </a:solidFill>
              <a:effectLst>
                <a:outerShdw blurRad="38100" dist="38100" dir="2700000" algn="tl">
                  <a:srgbClr val="000000">
                    <a:alpha val="43137"/>
                  </a:srgbClr>
                </a:outerShdw>
              </a:effectLst>
            </a:endParaRPr>
          </a:p>
        </p:txBody>
      </p:sp>
      <p:sp>
        <p:nvSpPr>
          <p:cNvPr id="5" name="椭圆 4"/>
          <p:cNvSpPr/>
          <p:nvPr/>
        </p:nvSpPr>
        <p:spPr>
          <a:xfrm>
            <a:off x="683568" y="2546297"/>
            <a:ext cx="2177773"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071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99592" y="2835714"/>
            <a:ext cx="4038632"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87624" y="2936645"/>
            <a:ext cx="3511296" cy="408432"/>
          </a:xfrm>
          <a:prstGeom prst="rect">
            <a:avLst/>
          </a:prstGeom>
        </p:spPr>
      </p:pic>
      <p:pic>
        <p:nvPicPr>
          <p:cNvPr id="11" name="图片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439480" y="5529424"/>
            <a:ext cx="2712720" cy="460248"/>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10" name="图片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28" name="椭圆 27"/>
          <p:cNvSpPr/>
          <p:nvPr/>
        </p:nvSpPr>
        <p:spPr>
          <a:xfrm>
            <a:off x="5097738" y="2583253"/>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815288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05277" y="836712"/>
            <a:ext cx="8496944" cy="266429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21693" y="993459"/>
            <a:ext cx="8064896" cy="2246769"/>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z = </a:t>
            </a:r>
            <a:r>
              <a:rPr lang="en-US" altLang="zh-CN" sz="2000" b="1" dirty="0" err="1">
                <a:solidFill>
                  <a:srgbClr val="000000"/>
                </a:solidFill>
                <a:latin typeface="Courier New"/>
              </a:rPr>
              <a:t>sensorModel</a:t>
            </a:r>
            <a:r>
              <a:rPr lang="en-US" altLang="zh-CN" sz="2000" b="1" dirty="0">
                <a:solidFill>
                  <a:srgbClr val="000000"/>
                </a:solidFill>
                <a:latin typeface="Courier New"/>
              </a:rPr>
              <a:t>(x, </a:t>
            </a:r>
            <a:r>
              <a:rPr lang="en-US" altLang="zh-CN" sz="2000" b="1" dirty="0" err="1">
                <a:solidFill>
                  <a:srgbClr val="000000"/>
                </a:solidFill>
                <a:latin typeface="Courier New"/>
              </a:rPr>
              <a:t>sensorPos</a:t>
            </a:r>
            <a:r>
              <a:rPr lang="en-US" altLang="zh-CN" sz="2000" b="1" dirty="0">
                <a:solidFill>
                  <a:srgbClr val="000000"/>
                </a:solidFill>
                <a:latin typeface="Courier New"/>
              </a:rPr>
              <a:t>)</a:t>
            </a:r>
          </a:p>
          <a:p>
            <a:r>
              <a:rPr lang="es-ES" altLang="zh-CN" sz="2000" b="1" dirty="0">
                <a:solidFill>
                  <a:srgbClr val="000000"/>
                </a:solidFill>
                <a:latin typeface="Courier New"/>
              </a:rPr>
              <a:t>    z = atan((x(2)-sensorPos(2))/(x(1)-sensorPos(1)));</a:t>
            </a:r>
          </a:p>
          <a:p>
            <a:r>
              <a:rPr lang="en-US" altLang="zh-CN" sz="2000" b="1" dirty="0">
                <a:solidFill>
                  <a:srgbClr val="000000"/>
                </a:solidFill>
                <a:latin typeface="Courier New"/>
              </a:rPr>
              <a:t>    </a:t>
            </a:r>
            <a:r>
              <a:rPr lang="en-US" altLang="zh-CN" sz="2000" b="1" dirty="0">
                <a:solidFill>
                  <a:srgbClr val="0000FF"/>
                </a:solidFill>
                <a:latin typeface="Courier New"/>
              </a:rPr>
              <a:t>if</a:t>
            </a:r>
            <a:r>
              <a:rPr lang="en-US" altLang="zh-CN" sz="2000" b="1" dirty="0">
                <a:solidFill>
                  <a:srgbClr val="000000"/>
                </a:solidFill>
                <a:latin typeface="Courier New"/>
              </a:rPr>
              <a:t> (x(1) - </a:t>
            </a:r>
            <a:r>
              <a:rPr lang="en-US" altLang="zh-CN" sz="2000" b="1" dirty="0" err="1">
                <a:solidFill>
                  <a:srgbClr val="000000"/>
                </a:solidFill>
                <a:latin typeface="Courier New"/>
              </a:rPr>
              <a:t>sensorPos</a:t>
            </a:r>
            <a:r>
              <a:rPr lang="en-US" altLang="zh-CN" sz="2000" b="1" dirty="0">
                <a:solidFill>
                  <a:srgbClr val="000000"/>
                </a:solidFill>
                <a:latin typeface="Courier New"/>
              </a:rPr>
              <a:t>(1)) &lt; 0</a:t>
            </a:r>
          </a:p>
          <a:p>
            <a:r>
              <a:rPr lang="en-US" altLang="zh-CN" sz="2000" b="1" dirty="0">
                <a:solidFill>
                  <a:srgbClr val="000000"/>
                </a:solidFill>
                <a:latin typeface="Courier New"/>
              </a:rPr>
              <a:t>        z = </a:t>
            </a:r>
            <a:r>
              <a:rPr lang="en-US" altLang="zh-CN" sz="2000" b="1" dirty="0" err="1">
                <a:solidFill>
                  <a:srgbClr val="000000"/>
                </a:solidFill>
                <a:latin typeface="Courier New"/>
              </a:rPr>
              <a:t>piTopi</a:t>
            </a:r>
            <a:r>
              <a:rPr lang="en-US" altLang="zh-CN" sz="2000" b="1" dirty="0">
                <a:solidFill>
                  <a:srgbClr val="000000"/>
                </a:solidFill>
                <a:latin typeface="Courier New"/>
              </a:rPr>
              <a:t>( z + pi);</a:t>
            </a:r>
          </a:p>
          <a:p>
            <a:r>
              <a:rPr lang="en-US" altLang="zh-CN" sz="2000" b="1" dirty="0">
                <a:solidFill>
                  <a:srgbClr val="000000"/>
                </a:solidFill>
                <a:latin typeface="Courier New"/>
              </a:rPr>
              <a:t>    </a:t>
            </a:r>
            <a:r>
              <a:rPr lang="en-US" altLang="zh-CN" sz="2000" b="1" dirty="0">
                <a:solidFill>
                  <a:srgbClr val="0000FF"/>
                </a:solidFill>
                <a:latin typeface="Courier New"/>
              </a:rPr>
              <a:t>end</a:t>
            </a:r>
          </a:p>
          <a:p>
            <a:r>
              <a:rPr lang="en-US" altLang="zh-CN" sz="2000" b="1" dirty="0">
                <a:solidFill>
                  <a:srgbClr val="0000FF"/>
                </a:solidFill>
                <a:latin typeface="Courier New"/>
              </a:rPr>
              <a:t>end</a:t>
            </a:r>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39480" y="5529424"/>
            <a:ext cx="2712720" cy="460248"/>
          </a:xfrm>
          <a:prstGeom prst="rect">
            <a:avLst/>
          </a:prstGeom>
        </p:spPr>
      </p:pic>
      <p:pic>
        <p:nvPicPr>
          <p:cNvPr id="6" name="图片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7" name="二十四角星 6"/>
          <p:cNvSpPr/>
          <p:nvPr/>
        </p:nvSpPr>
        <p:spPr>
          <a:xfrm>
            <a:off x="6015183" y="1681516"/>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Tree>
    <p:extLst>
      <p:ext uri="{BB962C8B-B14F-4D97-AF65-F5344CB8AC3E}">
        <p14:creationId xmlns:p14="http://schemas.microsoft.com/office/powerpoint/2010/main" val="39859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05277" y="836712"/>
            <a:ext cx="8496944" cy="266429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21693" y="993459"/>
            <a:ext cx="8064896" cy="1323439"/>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z = </a:t>
            </a:r>
            <a:r>
              <a:rPr lang="en-US" altLang="zh-CN" sz="2000" b="1" dirty="0" err="1">
                <a:solidFill>
                  <a:srgbClr val="000000"/>
                </a:solidFill>
                <a:latin typeface="Courier New"/>
              </a:rPr>
              <a:t>sensorModel</a:t>
            </a:r>
            <a:r>
              <a:rPr lang="en-US" altLang="zh-CN" sz="2000" b="1" dirty="0">
                <a:solidFill>
                  <a:srgbClr val="000000"/>
                </a:solidFill>
                <a:latin typeface="Courier New"/>
              </a:rPr>
              <a:t>(x, </a:t>
            </a:r>
            <a:r>
              <a:rPr lang="en-US" altLang="zh-CN" sz="2000" b="1" dirty="0" err="1">
                <a:solidFill>
                  <a:srgbClr val="000000"/>
                </a:solidFill>
                <a:latin typeface="Courier New"/>
              </a:rPr>
              <a:t>sensorPos</a:t>
            </a:r>
            <a:r>
              <a:rPr lang="en-US" altLang="zh-CN" sz="2000" b="1" dirty="0">
                <a:solidFill>
                  <a:srgbClr val="000000"/>
                </a:solidFill>
                <a:latin typeface="Courier New"/>
              </a:rPr>
              <a:t>)</a:t>
            </a:r>
          </a:p>
          <a:p>
            <a:r>
              <a:rPr lang="es-ES" altLang="zh-CN" sz="2000" b="1" dirty="0" smtClean="0">
                <a:solidFill>
                  <a:srgbClr val="000000"/>
                </a:solidFill>
                <a:latin typeface="Courier New"/>
              </a:rPr>
              <a:t>    </a:t>
            </a:r>
            <a:r>
              <a:rPr lang="es-ES" altLang="zh-CN" sz="2000" dirty="0">
                <a:solidFill>
                  <a:srgbClr val="000000"/>
                </a:solidFill>
                <a:latin typeface="Courier New"/>
              </a:rPr>
              <a:t> </a:t>
            </a:r>
            <a:r>
              <a:rPr lang="es-ES" altLang="zh-CN" sz="2000" b="1" dirty="0">
                <a:solidFill>
                  <a:srgbClr val="FF0000"/>
                </a:solidFill>
                <a:latin typeface="Courier New"/>
              </a:rPr>
              <a:t>z = atan2( x(2)-sensorPos(2), x(1)-sensorPos(1) );</a:t>
            </a:r>
          </a:p>
          <a:p>
            <a:r>
              <a:rPr lang="en-US" altLang="zh-CN" sz="2000" b="1" dirty="0" smtClean="0">
                <a:solidFill>
                  <a:srgbClr val="0000FF"/>
                </a:solidFill>
                <a:latin typeface="Courier New"/>
              </a:rPr>
              <a:t>end</a:t>
            </a:r>
            <a:endParaRPr lang="en-US" altLang="zh-CN" sz="2000" b="1" dirty="0">
              <a:solidFill>
                <a:srgbClr val="0000FF"/>
              </a:solidFill>
              <a:latin typeface="Courier New"/>
            </a:endParaRPr>
          </a:p>
        </p:txBody>
      </p:sp>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7" name="二十四角星 6"/>
          <p:cNvSpPr/>
          <p:nvPr/>
        </p:nvSpPr>
        <p:spPr>
          <a:xfrm>
            <a:off x="6015183" y="1681516"/>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
        <p:nvSpPr>
          <p:cNvPr id="3" name="矩形 2"/>
          <p:cNvSpPr/>
          <p:nvPr/>
        </p:nvSpPr>
        <p:spPr>
          <a:xfrm>
            <a:off x="3369143" y="5125400"/>
            <a:ext cx="5292079" cy="1384995"/>
          </a:xfrm>
          <a:prstGeom prst="rect">
            <a:avLst/>
          </a:prstGeom>
        </p:spPr>
        <p:txBody>
          <a:bodyPr wrap="square">
            <a:spAutoFit/>
          </a:bodyPr>
          <a:lstStyle/>
          <a:p>
            <a:r>
              <a:rPr lang="en-US" altLang="zh-CN" sz="2800" b="1" dirty="0">
                <a:solidFill>
                  <a:srgbClr val="00B050"/>
                </a:solidFill>
                <a:effectLst>
                  <a:outerShdw blurRad="38100" dist="38100" dir="2700000" algn="tl">
                    <a:srgbClr val="000000">
                      <a:alpha val="43137"/>
                    </a:srgbClr>
                  </a:outerShdw>
                </a:effectLst>
              </a:rPr>
              <a:t>Four-quadrant inverse tangent, it uses sign(Y) and sign(X) </a:t>
            </a:r>
            <a:r>
              <a:rPr lang="en-US" altLang="zh-CN" sz="2800" b="1" dirty="0" smtClean="0">
                <a:solidFill>
                  <a:srgbClr val="00B050"/>
                </a:solidFill>
                <a:effectLst>
                  <a:outerShdw blurRad="38100" dist="38100" dir="2700000" algn="tl">
                    <a:srgbClr val="000000">
                      <a:alpha val="43137"/>
                    </a:srgbClr>
                  </a:outerShdw>
                </a:effectLst>
              </a:rPr>
              <a:t>to determine </a:t>
            </a:r>
            <a:r>
              <a:rPr lang="en-US" altLang="zh-CN" sz="2800" b="1" dirty="0">
                <a:solidFill>
                  <a:srgbClr val="00B050"/>
                </a:solidFill>
                <a:effectLst>
                  <a:outerShdw blurRad="38100" dist="38100" dir="2700000" algn="tl">
                    <a:srgbClr val="000000">
                      <a:alpha val="43137"/>
                    </a:srgbClr>
                  </a:outerShdw>
                </a:effectLst>
              </a:rPr>
              <a:t>the specific quadrant</a:t>
            </a:r>
            <a:endParaRPr lang="zh-CN" altLang="en-US" sz="2800" b="1" dirty="0">
              <a:solidFill>
                <a:srgbClr val="00B050"/>
              </a:solidFill>
              <a:effectLst>
                <a:outerShdw blurRad="38100" dist="38100" dir="2700000" algn="tl">
                  <a:srgbClr val="000000">
                    <a:alpha val="43137"/>
                  </a:srgbClr>
                </a:outerShdw>
              </a:effectLst>
            </a:endParaRPr>
          </a:p>
        </p:txBody>
      </p:sp>
      <p:sp>
        <p:nvSpPr>
          <p:cNvPr id="8" name="椭圆 7"/>
          <p:cNvSpPr/>
          <p:nvPr/>
        </p:nvSpPr>
        <p:spPr>
          <a:xfrm>
            <a:off x="417501" y="5125402"/>
            <a:ext cx="2551440"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atan2</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784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61461" y="3806184"/>
            <a:ext cx="9577064"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9" name="圆角矩形 8"/>
          <p:cNvSpPr/>
          <p:nvPr/>
        </p:nvSpPr>
        <p:spPr>
          <a:xfrm>
            <a:off x="-180528" y="1844824"/>
            <a:ext cx="9577064"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3658" y="2018807"/>
            <a:ext cx="4495800" cy="374904"/>
          </a:xfrm>
          <a:prstGeom prst="rect">
            <a:avLst/>
          </a:prstGeom>
        </p:spPr>
      </p:pic>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6" name="图片 2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72493" y="3981843"/>
            <a:ext cx="3907536" cy="408432"/>
          </a:xfrm>
          <a:prstGeom prst="rect">
            <a:avLst/>
          </a:prstGeom>
        </p:spPr>
      </p:pic>
    </p:spTree>
    <p:extLst>
      <p:ext uri="{BB962C8B-B14F-4D97-AF65-F5344CB8AC3E}">
        <p14:creationId xmlns:p14="http://schemas.microsoft.com/office/powerpoint/2010/main" val="14160545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21" name="圆角矩形 20"/>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sp>
        <p:nvSpPr>
          <p:cNvPr id="35" name="TextBox 34"/>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36" name="椭圆 35"/>
          <p:cNvSpPr/>
          <p:nvPr/>
        </p:nvSpPr>
        <p:spPr>
          <a:xfrm>
            <a:off x="5084160" y="4168626"/>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
        <p:nvSpPr>
          <p:cNvPr id="37" name="椭圆 36"/>
          <p:cNvSpPr/>
          <p:nvPr/>
        </p:nvSpPr>
        <p:spPr>
          <a:xfrm>
            <a:off x="1430883" y="963734"/>
            <a:ext cx="2177773"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916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1.prweb.com/prfiles/2008/02/26/232435/Kalma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2" y="1880"/>
            <a:ext cx="10289231" cy="685948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684584" y="908720"/>
            <a:ext cx="651621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Kalman </a:t>
            </a:r>
          </a:p>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Filter</a:t>
            </a:r>
          </a:p>
        </p:txBody>
      </p:sp>
      <p:sp>
        <p:nvSpPr>
          <p:cNvPr id="3" name="矩形 2"/>
          <p:cNvSpPr/>
          <p:nvPr/>
        </p:nvSpPr>
        <p:spPr>
          <a:xfrm>
            <a:off x="629308" y="3612467"/>
            <a:ext cx="3888432" cy="1631216"/>
          </a:xfrm>
          <a:prstGeom prst="rect">
            <a:avLst/>
          </a:prstGeom>
        </p:spPr>
        <p:txBody>
          <a:bodyPr wrap="square">
            <a:spAutoFit/>
          </a:bodyPr>
          <a:lstStyle/>
          <a:p>
            <a:pPr algn="ctr"/>
            <a:r>
              <a:rPr lang="en-US" altLang="zh-CN" sz="2000" b="1" dirty="0">
                <a:solidFill>
                  <a:schemeClr val="bg1"/>
                </a:solidFill>
              </a:rPr>
              <a:t>Rudolf (Rudy) Emil </a:t>
            </a:r>
            <a:r>
              <a:rPr lang="en-US" altLang="zh-CN" sz="2000" b="1" dirty="0" err="1" smtClean="0">
                <a:solidFill>
                  <a:schemeClr val="bg1"/>
                </a:solidFill>
              </a:rPr>
              <a:t>Kálmán</a:t>
            </a:r>
            <a:endParaRPr lang="en-US" altLang="zh-CN" sz="2000" b="1" dirty="0" smtClean="0">
              <a:solidFill>
                <a:schemeClr val="bg1"/>
              </a:solidFill>
            </a:endParaRPr>
          </a:p>
          <a:p>
            <a:pPr algn="ctr"/>
            <a:r>
              <a:rPr lang="en-US" altLang="zh-CN" sz="2000" b="1" dirty="0" smtClean="0">
                <a:solidFill>
                  <a:schemeClr val="bg1"/>
                </a:solidFill>
              </a:rPr>
              <a:t>May </a:t>
            </a:r>
            <a:r>
              <a:rPr lang="en-US" altLang="zh-CN" sz="2000" b="1" dirty="0">
                <a:solidFill>
                  <a:schemeClr val="bg1"/>
                </a:solidFill>
              </a:rPr>
              <a:t>19, 1930– </a:t>
            </a:r>
            <a:r>
              <a:rPr lang="en-US" altLang="zh-CN" sz="2000" b="1" dirty="0" smtClean="0">
                <a:solidFill>
                  <a:schemeClr val="bg1"/>
                </a:solidFill>
              </a:rPr>
              <a:t> </a:t>
            </a:r>
          </a:p>
          <a:p>
            <a:pPr algn="ctr"/>
            <a:r>
              <a:rPr lang="en-US" altLang="zh-CN" sz="2000" b="1" dirty="0" smtClean="0">
                <a:solidFill>
                  <a:schemeClr val="bg1"/>
                </a:solidFill>
              </a:rPr>
              <a:t>A </a:t>
            </a:r>
            <a:r>
              <a:rPr lang="en-US" altLang="zh-CN" sz="2000" b="1" dirty="0">
                <a:solidFill>
                  <a:schemeClr val="bg1"/>
                </a:solidFill>
              </a:rPr>
              <a:t>Hungarian-American electrical engineer, mathematical system theorist</a:t>
            </a:r>
            <a:endParaRPr lang="zh-CN" altLang="en-US" sz="2000" b="1" dirty="0">
              <a:solidFill>
                <a:schemeClr val="bg1"/>
              </a:solidFill>
            </a:endParaRPr>
          </a:p>
        </p:txBody>
      </p:sp>
      <p:sp>
        <p:nvSpPr>
          <p:cNvPr id="5" name="矩形 4"/>
          <p:cNvSpPr/>
          <p:nvPr/>
        </p:nvSpPr>
        <p:spPr>
          <a:xfrm>
            <a:off x="408239" y="6128437"/>
            <a:ext cx="4761368" cy="307777"/>
          </a:xfrm>
          <a:prstGeom prst="rect">
            <a:avLst/>
          </a:prstGeom>
        </p:spPr>
        <p:txBody>
          <a:bodyPr wrap="none">
            <a:spAutoFit/>
          </a:bodyPr>
          <a:lstStyle/>
          <a:p>
            <a:r>
              <a:rPr lang="en-US" altLang="zh-CN" sz="1400" dirty="0">
                <a:solidFill>
                  <a:schemeClr val="bg1"/>
                </a:solidFill>
              </a:rPr>
              <a:t>http://en.wikipedia.org/wiki/Rudolf_E._K%C3%A1lm%C3%A1n</a:t>
            </a:r>
            <a:endParaRPr lang="zh-CN" altLang="en-US" sz="1400" dirty="0">
              <a:solidFill>
                <a:schemeClr val="bg1"/>
              </a:solidFill>
            </a:endParaRPr>
          </a:p>
        </p:txBody>
      </p:sp>
      <p:pic>
        <p:nvPicPr>
          <p:cNvPr id="1026" name="Picture 2" descr="Rudolf Kal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3643611"/>
            <a:ext cx="2052290" cy="29689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quareek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127" t="3877" r="16709" b="5199"/>
          <a:stretch/>
        </p:blipFill>
        <p:spPr>
          <a:xfrm>
            <a:off x="107502" y="188640"/>
            <a:ext cx="9019001" cy="6669360"/>
          </a:xfrm>
          <a:prstGeom prst="rect">
            <a:avLst/>
          </a:prstGeom>
        </p:spPr>
      </p:pic>
      <p:sp>
        <p:nvSpPr>
          <p:cNvPr id="5" name="三十二角星 4"/>
          <p:cNvSpPr/>
          <p:nvPr/>
        </p:nvSpPr>
        <p:spPr>
          <a:xfrm>
            <a:off x="395536" y="429309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spTree>
    <p:extLst>
      <p:ext uri="{BB962C8B-B14F-4D97-AF65-F5344CB8AC3E}">
        <p14:creationId xmlns:p14="http://schemas.microsoft.com/office/powerpoint/2010/main" val="4004635329"/>
      </p:ext>
    </p:extLst>
  </p:cSld>
  <p:clrMapOvr>
    <a:masterClrMapping/>
  </p:clrMapOvr>
  <mc:AlternateContent xmlns:mc="http://schemas.openxmlformats.org/markup-compatibility/2006" xmlns:p14="http://schemas.microsoft.com/office/powerpoint/2010/main">
    <mc:Choice Requires="p14">
      <p:transition spd="slow" p14:dur="2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ineekf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9746" t="4370" r="17596" b="5692"/>
          <a:stretch/>
        </p:blipFill>
        <p:spPr>
          <a:xfrm>
            <a:off x="63502" y="180871"/>
            <a:ext cx="9000510" cy="6636738"/>
          </a:xfrm>
          <a:prstGeom prst="rect">
            <a:avLst/>
          </a:prstGeom>
        </p:spPr>
      </p:pic>
    </p:spTree>
    <p:extLst>
      <p:ext uri="{BB962C8B-B14F-4D97-AF65-F5344CB8AC3E}">
        <p14:creationId xmlns:p14="http://schemas.microsoft.com/office/powerpoint/2010/main" val="392473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3276" y="332656"/>
            <a:ext cx="8496944" cy="612068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637232" y="1130838"/>
            <a:ext cx="8064896" cy="4524315"/>
          </a:xfrm>
          <a:prstGeom prst="rect">
            <a:avLst/>
          </a:prstGeom>
        </p:spPr>
        <p:txBody>
          <a:bodyPr wrap="square">
            <a:spAutoFit/>
          </a:bodyPr>
          <a:lstStyle/>
          <a:p>
            <a:r>
              <a:rPr lang="en-US" altLang="zh-CN" dirty="0">
                <a:solidFill>
                  <a:srgbClr val="0000FF"/>
                </a:solidFill>
                <a:latin typeface="Courier New"/>
              </a:rPr>
              <a:t>for</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step</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a:t>
            </a:r>
          </a:p>
          <a:p>
            <a:r>
              <a:rPr lang="de-DE" altLang="zh-CN" dirty="0">
                <a:solidFill>
                  <a:srgbClr val="000000"/>
                </a:solidFill>
                <a:latin typeface="Courier New"/>
              </a:rPr>
              <a:t>        [mu, Sigma] = predictLKF(mu, Sigma, F, Q, </a:t>
            </a:r>
            <a:r>
              <a:rPr lang="de-DE" altLang="zh-CN" dirty="0">
                <a:solidFill>
                  <a:srgbClr val="0000FF"/>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a:t>
            </a:r>
            <a:r>
              <a:rPr lang="en-US" altLang="zh-CN" dirty="0" err="1">
                <a:solidFill>
                  <a:srgbClr val="A020F0"/>
                </a:solidFill>
                <a:latin typeface="Courier New"/>
              </a:rPr>
              <a:t>processNoiseMat</a:t>
            </a:r>
            <a:r>
              <a:rPr lang="en-US" altLang="zh-CN" dirty="0">
                <a:solidFill>
                  <a:srgbClr val="A020F0"/>
                </a:solidFill>
                <a:latin typeface="Courier New"/>
              </a:rPr>
              <a:t>'</a:t>
            </a:r>
            <a:r>
              <a:rPr lang="en-US" altLang="zh-CN" dirty="0">
                <a:solidFill>
                  <a:srgbClr val="000000"/>
                </a:solidFill>
                <a:latin typeface="Courier New"/>
              </a:rPr>
              <a:t>, E, </a:t>
            </a:r>
            <a:r>
              <a:rPr lang="en-US" altLang="zh-CN" dirty="0">
                <a:solidFill>
                  <a:srgbClr val="A020F0"/>
                </a:solidFill>
                <a:latin typeface="Courier New"/>
              </a:rPr>
              <a:t>'</a:t>
            </a:r>
            <a:r>
              <a:rPr lang="en-US" altLang="zh-CN" dirty="0" err="1">
                <a:solidFill>
                  <a:srgbClr val="A020F0"/>
                </a:solidFill>
                <a:latin typeface="Courier New"/>
              </a:rPr>
              <a:t>controlMat</a:t>
            </a:r>
            <a:r>
              <a:rPr lang="en-US" altLang="zh-CN" dirty="0">
                <a:solidFill>
                  <a:srgbClr val="A020F0"/>
                </a:solidFill>
                <a:latin typeface="Courier New"/>
              </a:rPr>
              <a:t>'</a:t>
            </a:r>
            <a:r>
              <a:rPr lang="en-US" altLang="zh-CN" dirty="0">
                <a:solidFill>
                  <a:srgbClr val="000000"/>
                </a:solidFill>
                <a:latin typeface="Courier New"/>
              </a:rPr>
              <a:t>, B,</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'control'</a:t>
            </a:r>
            <a:r>
              <a:rPr lang="en-US" altLang="zh-CN" dirty="0">
                <a:solidFill>
                  <a:srgbClr val="000000"/>
                </a:solidFill>
                <a:latin typeface="Courier New"/>
              </a:rPr>
              <a:t>, u(:, </a:t>
            </a:r>
            <a:r>
              <a:rPr lang="en-US" altLang="zh-CN" dirty="0" err="1">
                <a:solidFill>
                  <a:srgbClr val="000000"/>
                </a:solidFill>
                <a:latin typeface="Courier New"/>
              </a:rPr>
              <a:t>i</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muPred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H = p49.jacobH(mu, </a:t>
            </a:r>
            <a:r>
              <a:rPr lang="en-US" altLang="zh-CN" dirty="0" err="1">
                <a:solidFill>
                  <a:srgbClr val="000000"/>
                </a:solidFill>
                <a:latin typeface="Courier New"/>
              </a:rPr>
              <a:t>sensorPos</a:t>
            </a:r>
            <a:r>
              <a:rPr lang="en-US" altLang="zh-CN" dirty="0">
                <a:solidFill>
                  <a:srgbClr val="000000"/>
                </a:solidFill>
                <a:latin typeface="Courier New"/>
              </a:rPr>
              <a:t>);</a:t>
            </a:r>
          </a:p>
          <a:p>
            <a:r>
              <a:rPr lang="en-US" altLang="zh-CN" dirty="0">
                <a:solidFill>
                  <a:srgbClr val="000000"/>
                </a:solidFill>
                <a:latin typeface="Courier New"/>
              </a:rPr>
              <a:t>    [mu, Sigma, </a:t>
            </a:r>
            <a:r>
              <a:rPr lang="en-US" altLang="zh-CN" dirty="0" err="1">
                <a:solidFill>
                  <a:srgbClr val="000000"/>
                </a:solidFill>
                <a:latin typeface="Courier New"/>
              </a:rPr>
              <a:t>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err="1">
                <a:solidFill>
                  <a:srgbClr val="000000"/>
                </a:solidFill>
                <a:latin typeface="Courier New"/>
              </a:rPr>
              <a:t>SigmaInnov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updateEKF</a:t>
            </a:r>
            <a:r>
              <a:rPr lang="en-US" altLang="zh-CN" dirty="0">
                <a:solidFill>
                  <a:srgbClr val="000000"/>
                </a:solidFill>
                <a:latin typeface="Courier New"/>
              </a:rPr>
              <a:t>(mu, Sigma, @p49.sensorModel, </a:t>
            </a:r>
            <a:r>
              <a:rPr lang="en-US" altLang="zh-CN" dirty="0" err="1">
                <a:solidFill>
                  <a:srgbClr val="000000"/>
                </a:solidFill>
                <a:latin typeface="Courier New"/>
              </a:rPr>
              <a:t>sensorPos</a:t>
            </a:r>
            <a:r>
              <a:rPr lang="en-US" altLang="zh-CN" dirty="0">
                <a:solidFill>
                  <a:srgbClr val="000000"/>
                </a:solidFill>
                <a:latin typeface="Courier New"/>
              </a:rPr>
              <a:t>,</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zTrue</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H, </a:t>
            </a:r>
            <a:r>
              <a:rPr lang="en-US" altLang="zh-CN" dirty="0" smtClean="0">
                <a:solidFill>
                  <a:srgbClr val="000000"/>
                </a:solidFill>
                <a:latin typeface="Courier New"/>
              </a:rPr>
              <a:t>R, </a:t>
            </a:r>
            <a:r>
              <a:rPr lang="en-US" altLang="zh-CN" dirty="0">
                <a:solidFill>
                  <a:srgbClr val="000000"/>
                </a:solidFill>
                <a:latin typeface="Courier New"/>
              </a:rPr>
              <a:t>true, 1</a:t>
            </a:r>
            <a:r>
              <a:rPr lang="en-US" altLang="zh-CN" dirty="0" smtClean="0">
                <a:solidFill>
                  <a:srgbClr val="000000"/>
                </a:solidFill>
                <a:latin typeface="Courier New"/>
              </a:rPr>
              <a:t>);</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FF"/>
                </a:solidFill>
                <a:latin typeface="Courier New"/>
              </a:rPr>
              <a:t>end</a:t>
            </a:r>
          </a:p>
        </p:txBody>
      </p:sp>
      <p:sp>
        <p:nvSpPr>
          <p:cNvPr id="6" name="三十二角星 5"/>
          <p:cNvSpPr/>
          <p:nvPr/>
        </p:nvSpPr>
        <p:spPr>
          <a:xfrm>
            <a:off x="6616586" y="458112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spTree>
    <p:extLst>
      <p:ext uri="{BB962C8B-B14F-4D97-AF65-F5344CB8AC3E}">
        <p14:creationId xmlns:p14="http://schemas.microsoft.com/office/powerpoint/2010/main" val="9123033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3276" y="332656"/>
            <a:ext cx="8496944" cy="612068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663052" y="438341"/>
            <a:ext cx="8064896" cy="5909310"/>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 Y, S, K] = </a:t>
            </a:r>
            <a:r>
              <a:rPr lang="en-US" altLang="zh-CN" dirty="0" err="1">
                <a:solidFill>
                  <a:srgbClr val="000000"/>
                </a:solidFill>
                <a:latin typeface="Courier New"/>
              </a:rPr>
              <a:t>updateEKF</a:t>
            </a:r>
            <a:r>
              <a:rPr lang="en-US" altLang="zh-CN" dirty="0">
                <a:solidFill>
                  <a:srgbClr val="000000"/>
                </a:solidFill>
                <a:latin typeface="Courier New"/>
              </a:rPr>
              <a:t>(mu, Sigma,</a:t>
            </a:r>
            <a:r>
              <a:rPr lang="en-US" altLang="zh-CN" dirty="0">
                <a:solidFill>
                  <a:srgbClr val="0000FF"/>
                </a:solidFill>
                <a:latin typeface="Courier New"/>
              </a:rPr>
              <a:t>...</a:t>
            </a:r>
          </a:p>
          <a:p>
            <a:r>
              <a:rPr lang="pt-BR" altLang="zh-CN" dirty="0">
                <a:solidFill>
                  <a:srgbClr val="000000"/>
                </a:solidFill>
                <a:latin typeface="Courier New"/>
              </a:rPr>
              <a:t>    sensorModel, sensorPos, z, H, R, hasAngle, idxAngle)</a:t>
            </a:r>
          </a:p>
          <a:p>
            <a:r>
              <a:rPr lang="en-US" altLang="zh-CN" dirty="0">
                <a:solidFill>
                  <a:srgbClr val="228B22"/>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nargin</a:t>
            </a:r>
            <a:r>
              <a:rPr lang="en-US" altLang="zh-CN" dirty="0">
                <a:solidFill>
                  <a:srgbClr val="000000"/>
                </a:solidFill>
                <a:latin typeface="Courier New"/>
              </a:rPr>
              <a:t> &lt; 8</a:t>
            </a:r>
          </a:p>
          <a:p>
            <a:r>
              <a:rPr lang="en-US" altLang="zh-CN" dirty="0">
                <a:solidFill>
                  <a:srgbClr val="000000"/>
                </a:solidFill>
                <a:latin typeface="Courier New"/>
              </a:rPr>
              <a:t>        </a:t>
            </a:r>
            <a:r>
              <a:rPr lang="en-US" altLang="zh-CN" dirty="0" err="1">
                <a:solidFill>
                  <a:srgbClr val="000000"/>
                </a:solidFill>
                <a:latin typeface="Courier New"/>
              </a:rPr>
              <a:t>hasAngle</a:t>
            </a:r>
            <a:r>
              <a:rPr lang="en-US" altLang="zh-CN" dirty="0">
                <a:solidFill>
                  <a:srgbClr val="000000"/>
                </a:solidFill>
                <a:latin typeface="Courier New"/>
              </a:rPr>
              <a:t> = false;</a:t>
            </a:r>
          </a:p>
          <a:p>
            <a:r>
              <a:rPr lang="en-US" altLang="zh-CN" dirty="0">
                <a:solidFill>
                  <a:srgbClr val="000000"/>
                </a:solidFill>
                <a:latin typeface="Courier New"/>
              </a:rPr>
              <a:t>    </a:t>
            </a:r>
            <a:r>
              <a:rPr lang="en-US" altLang="zh-CN" dirty="0">
                <a:solidFill>
                  <a:srgbClr val="0000FF"/>
                </a:solidFill>
                <a:latin typeface="Courier New"/>
              </a:rPr>
              <a:t>end</a:t>
            </a:r>
          </a:p>
          <a:p>
            <a:r>
              <a:rPr lang="zh-CN" altLang="en-US"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nargin</a:t>
            </a:r>
            <a:r>
              <a:rPr lang="en-US" altLang="zh-CN" dirty="0">
                <a:solidFill>
                  <a:srgbClr val="000000"/>
                </a:solidFill>
                <a:latin typeface="Courier New"/>
              </a:rPr>
              <a:t> == 8</a:t>
            </a:r>
          </a:p>
          <a:p>
            <a:r>
              <a:rPr lang="en-US" altLang="zh-CN" dirty="0">
                <a:solidFill>
                  <a:srgbClr val="000000"/>
                </a:solidFill>
                <a:latin typeface="Courier New"/>
              </a:rPr>
              <a:t>        </a:t>
            </a:r>
            <a:r>
              <a:rPr lang="en-US" altLang="zh-CN" dirty="0" err="1">
                <a:solidFill>
                  <a:srgbClr val="000000"/>
                </a:solidFill>
                <a:latin typeface="Courier New"/>
              </a:rPr>
              <a:t>idxAngle</a:t>
            </a:r>
            <a:r>
              <a:rPr lang="en-US" altLang="zh-CN" dirty="0">
                <a:solidFill>
                  <a:srgbClr val="000000"/>
                </a:solidFill>
                <a:latin typeface="Courier New"/>
              </a:rPr>
              <a:t> = length(z);</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smtClean="0">
                <a:solidFill>
                  <a:srgbClr val="228B22"/>
                </a:solidFill>
                <a:latin typeface="Courier New"/>
              </a:rPr>
              <a:t>%%</a:t>
            </a:r>
            <a:endParaRPr lang="en-US" altLang="zh-CN" dirty="0">
              <a:solidFill>
                <a:srgbClr val="228B22"/>
              </a:solidFill>
              <a:latin typeface="Courier New"/>
            </a:endParaRPr>
          </a:p>
          <a:p>
            <a:r>
              <a:rPr lang="en-US" altLang="zh-CN" dirty="0">
                <a:solidFill>
                  <a:srgbClr val="000000"/>
                </a:solidFill>
                <a:latin typeface="Courier New"/>
              </a:rPr>
              <a:t>    Y         = z - </a:t>
            </a:r>
            <a:r>
              <a:rPr lang="en-US" altLang="zh-CN" dirty="0" err="1">
                <a:solidFill>
                  <a:srgbClr val="000000"/>
                </a:solidFill>
                <a:latin typeface="Courier New"/>
              </a:rPr>
              <a:t>sensorModel</a:t>
            </a:r>
            <a:r>
              <a:rPr lang="en-US" altLang="zh-CN" dirty="0">
                <a:solidFill>
                  <a:srgbClr val="000000"/>
                </a:solidFill>
                <a:latin typeface="Courier New"/>
              </a:rPr>
              <a:t>(mu, </a:t>
            </a:r>
            <a:r>
              <a:rPr lang="en-US" altLang="zh-CN" dirty="0" err="1">
                <a:solidFill>
                  <a:srgbClr val="000000"/>
                </a:solidFill>
                <a:latin typeface="Courier New"/>
              </a:rPr>
              <a:t>sensorPos</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hasAngle</a:t>
            </a:r>
            <a:endParaRPr lang="en-US" altLang="zh-CN" dirty="0">
              <a:solidFill>
                <a:srgbClr val="000000"/>
              </a:solidFill>
              <a:latin typeface="Courier New"/>
            </a:endParaRPr>
          </a:p>
          <a:p>
            <a:r>
              <a:rPr lang="en-US" altLang="zh-CN" dirty="0">
                <a:solidFill>
                  <a:srgbClr val="000000"/>
                </a:solidFill>
                <a:latin typeface="Courier New"/>
              </a:rPr>
              <a:t>       Y(</a:t>
            </a:r>
            <a:r>
              <a:rPr lang="en-US" altLang="zh-CN" dirty="0" err="1">
                <a:solidFill>
                  <a:srgbClr val="000000"/>
                </a:solidFill>
                <a:latin typeface="Courier New"/>
              </a:rPr>
              <a:t>idxAngle</a:t>
            </a:r>
            <a:r>
              <a:rPr lang="en-US" altLang="zh-CN" dirty="0">
                <a:solidFill>
                  <a:srgbClr val="000000"/>
                </a:solidFill>
                <a:latin typeface="Courier New"/>
              </a:rPr>
              <a:t>) = </a:t>
            </a:r>
            <a:r>
              <a:rPr lang="en-US" altLang="zh-CN" dirty="0" err="1">
                <a:solidFill>
                  <a:srgbClr val="000000"/>
                </a:solidFill>
                <a:latin typeface="Courier New"/>
              </a:rPr>
              <a:t>piTopi</a:t>
            </a:r>
            <a:r>
              <a:rPr lang="en-US" altLang="zh-CN" dirty="0">
                <a:solidFill>
                  <a:srgbClr val="000000"/>
                </a:solidFill>
                <a:latin typeface="Courier New"/>
              </a:rPr>
              <a:t>(Y(</a:t>
            </a:r>
            <a:r>
              <a:rPr lang="en-US" altLang="zh-CN" dirty="0" err="1">
                <a:solidFill>
                  <a:srgbClr val="000000"/>
                </a:solidFill>
                <a:latin typeface="Courier New"/>
              </a:rPr>
              <a:t>idxAngle</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end</a:t>
            </a:r>
          </a:p>
          <a:p>
            <a:r>
              <a:rPr lang="pt-BR" altLang="zh-CN" dirty="0">
                <a:solidFill>
                  <a:srgbClr val="000000"/>
                </a:solidFill>
                <a:latin typeface="Courier New"/>
              </a:rPr>
              <a:t>    S         = H * Sigma * H' + R;</a:t>
            </a:r>
          </a:p>
          <a:p>
            <a:r>
              <a:rPr lang="en-US" altLang="zh-CN" dirty="0">
                <a:solidFill>
                  <a:srgbClr val="000000"/>
                </a:solidFill>
                <a:latin typeface="Courier New"/>
              </a:rPr>
              <a:t>    K         = Sigma * H' / S;</a:t>
            </a:r>
          </a:p>
          <a:p>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    = mu + K * Y;</a:t>
            </a:r>
          </a:p>
          <a:p>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 = Sigma - K * S * K';</a:t>
            </a:r>
          </a:p>
          <a:p>
            <a:r>
              <a:rPr lang="en-US" altLang="zh-CN" dirty="0">
                <a:solidFill>
                  <a:srgbClr val="0000FF"/>
                </a:solidFill>
                <a:latin typeface="Courier New"/>
              </a:rPr>
              <a:t>end</a:t>
            </a:r>
          </a:p>
        </p:txBody>
      </p:sp>
      <p:sp>
        <p:nvSpPr>
          <p:cNvPr id="6" name="三十二角星 5"/>
          <p:cNvSpPr/>
          <p:nvPr/>
        </p:nvSpPr>
        <p:spPr>
          <a:xfrm>
            <a:off x="6616586" y="458112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spTree>
    <p:extLst>
      <p:ext uri="{BB962C8B-B14F-4D97-AF65-F5344CB8AC3E}">
        <p14:creationId xmlns:p14="http://schemas.microsoft.com/office/powerpoint/2010/main" val="39807661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S-373 Unit 2 Kalman filter.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440"/>
          <a:stretch/>
        </p:blipFill>
        <p:spPr>
          <a:xfrm>
            <a:off x="0" y="836712"/>
            <a:ext cx="9144000" cy="5013096"/>
          </a:xfrm>
          <a:prstGeom prst="rect">
            <a:avLst/>
          </a:prstGeom>
        </p:spPr>
      </p:pic>
      <p:sp>
        <p:nvSpPr>
          <p:cNvPr id="5" name="矩形 4"/>
          <p:cNvSpPr/>
          <p:nvPr/>
        </p:nvSpPr>
        <p:spPr>
          <a:xfrm>
            <a:off x="179512" y="6196555"/>
            <a:ext cx="2293256" cy="369332"/>
          </a:xfrm>
          <a:prstGeom prst="rect">
            <a:avLst/>
          </a:prstGeom>
        </p:spPr>
        <p:txBody>
          <a:bodyPr wrap="none">
            <a:spAutoFit/>
          </a:bodyPr>
          <a:lstStyle/>
          <a:p>
            <a:r>
              <a:rPr lang="en-US" altLang="zh-CN" dirty="0">
                <a:hlinkClick r:id="rId5"/>
              </a:rPr>
              <a:t>http://veterobot.com/</a:t>
            </a:r>
            <a:endParaRPr lang="zh-CN" altLang="en-US" dirty="0"/>
          </a:p>
        </p:txBody>
      </p:sp>
      <p:sp>
        <p:nvSpPr>
          <p:cNvPr id="6" name="TextBox 5"/>
          <p:cNvSpPr txBox="1"/>
          <p:nvPr/>
        </p:nvSpPr>
        <p:spPr>
          <a:xfrm>
            <a:off x="2699792" y="6150389"/>
            <a:ext cx="6595744" cy="461665"/>
          </a:xfrm>
          <a:prstGeom prst="rect">
            <a:avLst/>
          </a:prstGeom>
          <a:noFill/>
        </p:spPr>
        <p:txBody>
          <a:bodyPr wrap="square" rtlCol="0">
            <a:spAutoFit/>
          </a:bodyPr>
          <a:lstStyle/>
          <a:p>
            <a:r>
              <a:rPr lang="en-US" altLang="zh-CN" sz="2400" b="1" dirty="0" smtClean="0">
                <a:solidFill>
                  <a:schemeClr val="bg1"/>
                </a:solidFill>
              </a:rPr>
              <a:t>An open sourced and 3D printed robot</a:t>
            </a:r>
            <a:endParaRPr lang="zh-CN" altLang="en-US" sz="2400" b="1" dirty="0">
              <a:solidFill>
                <a:schemeClr val="bg1"/>
              </a:solidFill>
            </a:endParaRPr>
          </a:p>
        </p:txBody>
      </p:sp>
      <p:sp>
        <p:nvSpPr>
          <p:cNvPr id="7" name="TextBox 6"/>
          <p:cNvSpPr txBox="1"/>
          <p:nvPr/>
        </p:nvSpPr>
        <p:spPr>
          <a:xfrm>
            <a:off x="0" y="188640"/>
            <a:ext cx="9144000" cy="461665"/>
          </a:xfrm>
          <a:prstGeom prst="rect">
            <a:avLst/>
          </a:prstGeom>
          <a:noFill/>
        </p:spPr>
        <p:txBody>
          <a:bodyPr wrap="square" rtlCol="0">
            <a:spAutoFit/>
          </a:bodyPr>
          <a:lstStyle/>
          <a:p>
            <a:pPr algn="ctr"/>
            <a:r>
              <a:rPr lang="en-US" altLang="zh-CN" sz="2400" b="1" dirty="0" smtClean="0">
                <a:solidFill>
                  <a:schemeClr val="bg1"/>
                </a:solidFill>
              </a:rPr>
              <a:t>KF Demo with sonar</a:t>
            </a:r>
            <a:endParaRPr lang="zh-CN" altLang="en-US" sz="2400" b="1" dirty="0">
              <a:solidFill>
                <a:schemeClr val="bg1"/>
              </a:solidFill>
            </a:endParaRPr>
          </a:p>
        </p:txBody>
      </p:sp>
    </p:spTree>
    <p:extLst>
      <p:ext uri="{BB962C8B-B14F-4D97-AF65-F5344CB8AC3E}">
        <p14:creationId xmlns:p14="http://schemas.microsoft.com/office/powerpoint/2010/main" val="2041077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2363812"/>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0=2pi problem</a:t>
            </a:r>
          </a:p>
        </p:txBody>
      </p:sp>
    </p:spTree>
    <p:extLst>
      <p:ext uri="{BB962C8B-B14F-4D97-AF65-F5344CB8AC3E}">
        <p14:creationId xmlns:p14="http://schemas.microsoft.com/office/powerpoint/2010/main" val="179473847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2626284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028276" y="969586"/>
            <a:ext cx="5040560" cy="807600"/>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8" name="图片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66365" y="1097161"/>
            <a:ext cx="4461510" cy="552450"/>
          </a:xfrm>
          <a:prstGeom prst="rect">
            <a:avLst/>
          </a:prstGeom>
        </p:spPr>
      </p:pic>
      <p:sp>
        <p:nvSpPr>
          <p:cNvPr id="7" name="TextBox 6"/>
          <p:cNvSpPr txBox="1"/>
          <p:nvPr/>
        </p:nvSpPr>
        <p:spPr>
          <a:xfrm>
            <a:off x="2812497" y="1955479"/>
            <a:ext cx="3472117" cy="461665"/>
          </a:xfrm>
          <a:prstGeom prst="rect">
            <a:avLst/>
          </a:prstGeom>
          <a:noFill/>
        </p:spPr>
        <p:txBody>
          <a:bodyPr wrap="square" rtlCol="0">
            <a:spAutoFit/>
          </a:bodyPr>
          <a:lstStyle/>
          <a:p>
            <a:pPr algn="ct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6" name="TextBox 5"/>
          <p:cNvSpPr txBox="1"/>
          <p:nvPr/>
        </p:nvSpPr>
        <p:spPr>
          <a:xfrm>
            <a:off x="1043497" y="2924944"/>
            <a:ext cx="7560840" cy="2862322"/>
          </a:xfrm>
          <a:prstGeom prst="rect">
            <a:avLst/>
          </a:prstGeom>
          <a:noFill/>
        </p:spPr>
        <p:txBody>
          <a:bodyPr wrap="square" rtlCol="0">
            <a:spAutoFit/>
          </a:bodyPr>
          <a:lstStyle/>
          <a:p>
            <a:pPr algn="ctr"/>
            <a:r>
              <a:rPr lang="en-US" altLang="zh-CN" sz="6000" b="1" dirty="0" smtClean="0">
                <a:solidFill>
                  <a:srgbClr val="FF0000"/>
                </a:solidFill>
                <a:effectLst>
                  <a:outerShdw blurRad="38100" dist="38100" dir="2700000" algn="tl">
                    <a:srgbClr val="000000">
                      <a:alpha val="43137"/>
                    </a:srgbClr>
                  </a:outerShdw>
                </a:effectLst>
              </a:rPr>
              <a:t>It is tricky if the measurement vector contains angles</a:t>
            </a:r>
            <a:endParaRPr lang="zh-CN" altLang="en-US" sz="6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64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31840" y="476672"/>
            <a:ext cx="2618232" cy="408432"/>
          </a:xfrm>
          <a:prstGeom prst="rect">
            <a:avLst/>
          </a:prstGeom>
        </p:spPr>
      </p:pic>
      <p:pic>
        <p:nvPicPr>
          <p:cNvPr id="8" name="图片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1912626"/>
            <a:ext cx="1179576" cy="304800"/>
          </a:xfrm>
          <a:prstGeom prst="rect">
            <a:avLst/>
          </a:prstGeom>
        </p:spPr>
      </p:pic>
      <p:pic>
        <p:nvPicPr>
          <p:cNvPr id="10" name="图片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292080" y="2535470"/>
            <a:ext cx="1603248"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2051720" y="2443752"/>
            <a:ext cx="1296144" cy="12671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2063892" y="2600908"/>
            <a:ext cx="1283972" cy="9001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23"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5328" y="4270442"/>
            <a:ext cx="1698076" cy="16980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图片 2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44488" y="4964032"/>
            <a:ext cx="5803392" cy="310896"/>
          </a:xfrm>
          <a:prstGeom prst="rect">
            <a:avLst/>
          </a:prstGeom>
        </p:spPr>
      </p:pic>
    </p:spTree>
    <p:extLst>
      <p:ext uri="{BB962C8B-B14F-4D97-AF65-F5344CB8AC3E}">
        <p14:creationId xmlns:p14="http://schemas.microsoft.com/office/powerpoint/2010/main" val="291248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31840" y="476672"/>
            <a:ext cx="2618232" cy="408432"/>
          </a:xfrm>
          <a:prstGeom prst="rect">
            <a:avLst/>
          </a:prstGeom>
        </p:spPr>
      </p:pic>
      <p:pic>
        <p:nvPicPr>
          <p:cNvPr id="8" name="图片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292080" y="1912626"/>
            <a:ext cx="1179576" cy="304800"/>
          </a:xfrm>
          <a:prstGeom prst="rect">
            <a:avLst/>
          </a:prstGeom>
        </p:spPr>
      </p:pic>
      <p:pic>
        <p:nvPicPr>
          <p:cNvPr id="10" name="图片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292080" y="2535470"/>
            <a:ext cx="1603248"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2051720" y="2443752"/>
            <a:ext cx="1296144" cy="12671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2063892" y="2600908"/>
            <a:ext cx="1283972" cy="9001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971600" y="4077072"/>
            <a:ext cx="7560840" cy="2308324"/>
          </a:xfrm>
          <a:prstGeom prst="rect">
            <a:avLst/>
          </a:prstGeom>
          <a:noFill/>
        </p:spPr>
        <p:txBody>
          <a:bodyPr wrap="square" rtlCol="0">
            <a:spAutoFit/>
          </a:bodyPr>
          <a:lstStyle/>
          <a:p>
            <a:pPr algn="ctr"/>
            <a:r>
              <a:rPr lang="en-US" altLang="zh-CN" sz="4800" b="1" dirty="0" smtClean="0">
                <a:solidFill>
                  <a:srgbClr val="FF0000"/>
                </a:solidFill>
                <a:effectLst>
                  <a:outerShdw blurRad="38100" dist="38100" dir="2700000" algn="tl">
                    <a:srgbClr val="000000">
                      <a:alpha val="43137"/>
                    </a:srgbClr>
                  </a:outerShdw>
                </a:effectLst>
              </a:rPr>
              <a:t>No! the angle A and B are actually very close, since 0=2pi.</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712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086320" y="1840913"/>
            <a:ext cx="384486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@article{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Author = {Kalman, Rudolph Emil},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Title = {A New Approach to Linear Filtering and Prediction Problems},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Journal = {Transactions of the ASME--Journal of Basic Engineering},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Volume = {82},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Number = {Series D},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Pages = {35--45},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Year = {1960} }</a:t>
            </a: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宋体" pitchFamily="2" charset="-122"/>
                <a:cs typeface="宋体" pitchFamily="2" charset="-122"/>
              </a:rPr>
              <a:t>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4578350" cy="5924550"/>
          </a:xfrm>
          <a:prstGeom prst="rect">
            <a:avLst/>
          </a:prstGeom>
          <a:ln w="38100" cmpd="sng">
            <a:solidFill>
              <a:srgbClr val="FFC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726610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131840" y="476672"/>
            <a:ext cx="2618232" cy="408432"/>
          </a:xfrm>
          <a:prstGeom prst="rect">
            <a:avLst/>
          </a:prstGeom>
        </p:spPr>
      </p:pic>
      <p:pic>
        <p:nvPicPr>
          <p:cNvPr id="8" name="图片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292080" y="1912626"/>
            <a:ext cx="1179576" cy="304800"/>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292080" y="2535470"/>
            <a:ext cx="1603248"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2051720" y="2443752"/>
            <a:ext cx="1296144" cy="12671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2063892" y="2600908"/>
            <a:ext cx="1283972" cy="9001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 name="图片 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883427" y="4130558"/>
            <a:ext cx="4547616" cy="408432"/>
          </a:xfrm>
          <a:prstGeom prst="rect">
            <a:avLst/>
          </a:prstGeom>
        </p:spPr>
      </p:pic>
      <p:sp>
        <p:nvSpPr>
          <p:cNvPr id="11" name="TextBox 10"/>
          <p:cNvSpPr txBox="1"/>
          <p:nvPr/>
        </p:nvSpPr>
        <p:spPr>
          <a:xfrm>
            <a:off x="984057" y="3235709"/>
            <a:ext cx="7560840" cy="646331"/>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Correct solution:</a:t>
            </a:r>
            <a:endParaRPr lang="zh-CN" altLang="en-US" sz="3600" b="1" dirty="0">
              <a:solidFill>
                <a:srgbClr val="FF0000"/>
              </a:solidFill>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278894" y="4711003"/>
            <a:ext cx="6062472" cy="408432"/>
          </a:xfrm>
          <a:prstGeom prst="rect">
            <a:avLst/>
          </a:prstGeom>
        </p:spPr>
      </p:pic>
      <p:pic>
        <p:nvPicPr>
          <p:cNvPr id="5" name="图片 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278894" y="5368368"/>
            <a:ext cx="3892296" cy="329184"/>
          </a:xfrm>
          <a:prstGeom prst="rect">
            <a:avLst/>
          </a:prstGeom>
        </p:spPr>
      </p:pic>
      <p:pic>
        <p:nvPicPr>
          <p:cNvPr id="7" name="图片 6"/>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278894" y="5943623"/>
            <a:ext cx="2447544" cy="310896"/>
          </a:xfrm>
          <a:prstGeom prst="rect">
            <a:avLst/>
          </a:prstGeom>
        </p:spPr>
      </p:pic>
      <p:pic>
        <p:nvPicPr>
          <p:cNvPr id="9" name="图片 8"/>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947418" y="5943623"/>
            <a:ext cx="752856" cy="301752"/>
          </a:xfrm>
          <a:prstGeom prst="rect">
            <a:avLst/>
          </a:prstGeom>
        </p:spPr>
      </p:pic>
    </p:spTree>
    <p:extLst>
      <p:ext uri="{BB962C8B-B14F-4D97-AF65-F5344CB8AC3E}">
        <p14:creationId xmlns:p14="http://schemas.microsoft.com/office/powerpoint/2010/main" val="22103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31840" y="476672"/>
            <a:ext cx="2770632" cy="408432"/>
          </a:xfrm>
          <a:prstGeom prst="rect">
            <a:avLst/>
          </a:prstGeom>
        </p:spPr>
      </p:pic>
      <p:pic>
        <p:nvPicPr>
          <p:cNvPr id="5" name="图片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1912626"/>
            <a:ext cx="1584960" cy="310896"/>
          </a:xfrm>
          <a:prstGeom prst="rect">
            <a:avLst/>
          </a:prstGeom>
        </p:spPr>
      </p:pic>
      <p:pic>
        <p:nvPicPr>
          <p:cNvPr id="7" name="图片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292080" y="2535470"/>
            <a:ext cx="1917192"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H="1" flipV="1">
            <a:off x="744488" y="2348880"/>
            <a:ext cx="1307232" cy="22159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flipH="1">
            <a:off x="744488" y="2600908"/>
            <a:ext cx="1319404" cy="180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23"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5328" y="4270442"/>
            <a:ext cx="1698076" cy="16980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44488" y="4964032"/>
            <a:ext cx="5894832" cy="335280"/>
          </a:xfrm>
          <a:prstGeom prst="rect">
            <a:avLst/>
          </a:prstGeom>
        </p:spPr>
      </p:pic>
      <p:pic>
        <p:nvPicPr>
          <p:cNvPr id="1026" name="Picture 2" descr="C:\Users\samuel\Downloads\1363454821_DeleteRe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3246" y="4306680"/>
            <a:ext cx="3118836" cy="193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92080" y="1912626"/>
            <a:ext cx="1584960" cy="310896"/>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2535470"/>
            <a:ext cx="1917192"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H="1" flipV="1">
            <a:off x="744488" y="2348880"/>
            <a:ext cx="1307232" cy="22159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flipH="1">
            <a:off x="744488" y="2600908"/>
            <a:ext cx="1319404" cy="180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 name="图片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979712" y="4509120"/>
            <a:ext cx="3392424" cy="408432"/>
          </a:xfrm>
          <a:prstGeom prst="rect">
            <a:avLst/>
          </a:prstGeom>
        </p:spPr>
      </p:pic>
      <p:pic>
        <p:nvPicPr>
          <p:cNvPr id="10" name="图片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131840" y="476672"/>
            <a:ext cx="2770632" cy="408432"/>
          </a:xfrm>
          <a:prstGeom prst="rect">
            <a:avLst/>
          </a:prstGeom>
        </p:spPr>
      </p:pic>
    </p:spTree>
    <p:extLst>
      <p:ext uri="{BB962C8B-B14F-4D97-AF65-F5344CB8AC3E}">
        <p14:creationId xmlns:p14="http://schemas.microsoft.com/office/powerpoint/2010/main" val="24504202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590465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82680" y="694724"/>
            <a:ext cx="8064896" cy="5324535"/>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angle = </a:t>
            </a:r>
            <a:r>
              <a:rPr lang="en-US" altLang="zh-CN" sz="2000" b="1" dirty="0" err="1">
                <a:solidFill>
                  <a:srgbClr val="000000"/>
                </a:solidFill>
                <a:latin typeface="Courier New"/>
              </a:rPr>
              <a:t>piTopi</a:t>
            </a:r>
            <a:r>
              <a:rPr lang="en-US" altLang="zh-CN" sz="2000" b="1" dirty="0">
                <a:solidFill>
                  <a:srgbClr val="000000"/>
                </a:solidFill>
                <a:latin typeface="Courier New"/>
              </a:rPr>
              <a:t>(angle)</a:t>
            </a:r>
          </a:p>
          <a:p>
            <a:r>
              <a:rPr lang="en-US" altLang="zh-CN" sz="2000" b="1" dirty="0">
                <a:solidFill>
                  <a:srgbClr val="000000"/>
                </a:solidFill>
                <a:latin typeface="Courier New"/>
              </a:rPr>
              <a:t>    </a:t>
            </a:r>
            <a:r>
              <a:rPr lang="en-US" altLang="zh-CN" sz="2000" b="1" dirty="0">
                <a:solidFill>
                  <a:srgbClr val="228B22"/>
                </a:solidFill>
                <a:latin typeface="Courier New"/>
              </a:rPr>
              <a:t>% Input: array of angles.</a:t>
            </a:r>
          </a:p>
          <a:p>
            <a:r>
              <a:rPr lang="en-US" altLang="zh-CN" sz="2000" b="1" dirty="0">
                <a:solidFill>
                  <a:srgbClr val="000000"/>
                </a:solidFill>
                <a:latin typeface="Courier New"/>
              </a:rPr>
              <a:t>    </a:t>
            </a:r>
            <a:r>
              <a:rPr lang="en-US" altLang="zh-CN" sz="2000" b="1" dirty="0">
                <a:solidFill>
                  <a:srgbClr val="228B22"/>
                </a:solidFill>
                <a:latin typeface="Courier New"/>
              </a:rPr>
              <a:t>% Output: </a:t>
            </a:r>
            <a:r>
              <a:rPr lang="en-US" altLang="zh-CN" sz="2000" b="1" dirty="0" err="1">
                <a:solidFill>
                  <a:srgbClr val="228B22"/>
                </a:solidFill>
                <a:latin typeface="Courier New"/>
              </a:rPr>
              <a:t>normalised</a:t>
            </a:r>
            <a:r>
              <a:rPr lang="en-US" altLang="zh-CN" sz="2000" b="1" dirty="0">
                <a:solidFill>
                  <a:srgbClr val="228B22"/>
                </a:solidFill>
                <a:latin typeface="Courier New"/>
              </a:rPr>
              <a:t> angles.</a:t>
            </a:r>
          </a:p>
          <a:p>
            <a:r>
              <a:rPr lang="en-US" altLang="zh-CN" sz="2000" b="1" dirty="0">
                <a:solidFill>
                  <a:srgbClr val="000000"/>
                </a:solidFill>
                <a:latin typeface="Courier New"/>
              </a:rPr>
              <a:t>    </a:t>
            </a:r>
            <a:r>
              <a:rPr lang="en-US" altLang="zh-CN" sz="2000" b="1" dirty="0">
                <a:solidFill>
                  <a:srgbClr val="228B22"/>
                </a:solidFill>
                <a:latin typeface="Courier New"/>
              </a:rPr>
              <a:t>% Tim Bailey 2000, modified 2005.</a:t>
            </a:r>
          </a:p>
          <a:p>
            <a:r>
              <a:rPr lang="en-US" altLang="zh-CN" sz="2000" b="1" dirty="0">
                <a:solidFill>
                  <a:srgbClr val="000000"/>
                </a:solidFill>
                <a:latin typeface="Courier New"/>
              </a:rPr>
              <a:t>    </a:t>
            </a:r>
            <a:r>
              <a:rPr lang="en-US" altLang="zh-CN" sz="2000" b="1" dirty="0">
                <a:solidFill>
                  <a:srgbClr val="228B22"/>
                </a:solidFill>
                <a:latin typeface="Courier New"/>
              </a:rPr>
              <a:t>% Samuel modifies it to bound the angle at </a:t>
            </a:r>
          </a:p>
          <a:p>
            <a:r>
              <a:rPr lang="en-US" altLang="zh-CN" sz="2000" b="1" dirty="0">
                <a:solidFill>
                  <a:srgbClr val="000000"/>
                </a:solidFill>
                <a:latin typeface="Courier New"/>
              </a:rPr>
              <a:t>    </a:t>
            </a:r>
            <a:r>
              <a:rPr lang="en-US" altLang="zh-CN" sz="2000" b="1" dirty="0">
                <a:solidFill>
                  <a:srgbClr val="228B22"/>
                </a:solidFill>
                <a:latin typeface="Courier New"/>
              </a:rPr>
              <a:t>% [-pi, pi).</a:t>
            </a:r>
          </a:p>
          <a:p>
            <a:r>
              <a:rPr lang="zh-CN" altLang="en-US" sz="2000" b="1" dirty="0" smtClean="0">
                <a:solidFill>
                  <a:srgbClr val="228B22"/>
                </a:solidFill>
                <a:latin typeface="Courier New"/>
              </a:rPr>
              <a:t> </a:t>
            </a:r>
            <a:endParaRPr lang="zh-CN" altLang="en-US" sz="2000" b="1" dirty="0">
              <a:solidFill>
                <a:srgbClr val="228B22"/>
              </a:solidFill>
              <a:latin typeface="Courier New"/>
            </a:endParaRPr>
          </a:p>
          <a:p>
            <a:r>
              <a:rPr lang="en-US" altLang="zh-CN" sz="2000" b="1" dirty="0">
                <a:solidFill>
                  <a:srgbClr val="000000"/>
                </a:solidFill>
                <a:latin typeface="Courier New"/>
              </a:rPr>
              <a:t>    </a:t>
            </a:r>
            <a:r>
              <a:rPr lang="en-US" altLang="zh-CN" sz="2000" b="1" dirty="0" err="1">
                <a:solidFill>
                  <a:srgbClr val="000000"/>
                </a:solidFill>
                <a:latin typeface="Courier New"/>
              </a:rPr>
              <a:t>twopi</a:t>
            </a:r>
            <a:r>
              <a:rPr lang="en-US" altLang="zh-CN" sz="2000" b="1" dirty="0">
                <a:solidFill>
                  <a:srgbClr val="000000"/>
                </a:solidFill>
                <a:latin typeface="Courier New"/>
              </a:rPr>
              <a:t> = 2*pi;</a:t>
            </a:r>
          </a:p>
          <a:p>
            <a:r>
              <a:rPr lang="en-US" altLang="zh-CN" sz="2000" b="1" dirty="0">
                <a:solidFill>
                  <a:srgbClr val="000000"/>
                </a:solidFill>
                <a:latin typeface="Courier New"/>
              </a:rPr>
              <a:t>    angle = angle - </a:t>
            </a:r>
            <a:r>
              <a:rPr lang="en-US" altLang="zh-CN" sz="2000" b="1" dirty="0" err="1">
                <a:solidFill>
                  <a:srgbClr val="000000"/>
                </a:solidFill>
                <a:latin typeface="Courier New"/>
              </a:rPr>
              <a:t>twopi</a:t>
            </a:r>
            <a:r>
              <a:rPr lang="en-US" altLang="zh-CN" sz="2000" b="1" dirty="0">
                <a:solidFill>
                  <a:srgbClr val="000000"/>
                </a:solidFill>
                <a:latin typeface="Courier New"/>
              </a:rPr>
              <a:t>*fix(angle/</a:t>
            </a:r>
            <a:r>
              <a:rPr lang="en-US" altLang="zh-CN" sz="2000" b="1" dirty="0" err="1">
                <a:solidFill>
                  <a:srgbClr val="000000"/>
                </a:solidFill>
                <a:latin typeface="Courier New"/>
              </a:rPr>
              <a:t>twopi</a:t>
            </a:r>
            <a:r>
              <a:rPr lang="en-US" altLang="zh-CN" sz="2000" b="1" dirty="0">
                <a:solidFill>
                  <a:srgbClr val="000000"/>
                </a:solidFill>
                <a:latin typeface="Courier New"/>
              </a:rPr>
              <a:t>); </a:t>
            </a:r>
            <a:r>
              <a:rPr lang="en-US" altLang="zh-CN" sz="2000" b="1" dirty="0">
                <a:solidFill>
                  <a:srgbClr val="228B22"/>
                </a:solidFill>
                <a:latin typeface="Courier New"/>
              </a:rPr>
              <a:t>% this is a stripped-down version of rem(angle, 2*pi)</a:t>
            </a:r>
          </a:p>
          <a:p>
            <a:r>
              <a:rPr lang="zh-CN" altLang="en-US" sz="2000" b="1" dirty="0">
                <a:solidFill>
                  <a:srgbClr val="228B22"/>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i</a:t>
            </a:r>
            <a:r>
              <a:rPr lang="en-US" altLang="zh-CN" sz="2000" b="1" dirty="0">
                <a:solidFill>
                  <a:srgbClr val="000000"/>
                </a:solidFill>
                <a:latin typeface="Courier New"/>
              </a:rPr>
              <a:t> = find(angle &gt;= pi); </a:t>
            </a:r>
            <a:r>
              <a:rPr lang="en-US" altLang="zh-CN" sz="2000" b="1" dirty="0">
                <a:solidFill>
                  <a:srgbClr val="228B22"/>
                </a:solidFill>
                <a:latin typeface="Courier New"/>
              </a:rPr>
              <a:t>% Samuel modifies.</a:t>
            </a:r>
          </a:p>
          <a:p>
            <a:r>
              <a:rPr lang="en-US" altLang="zh-CN" sz="2000" b="1" dirty="0">
                <a:solidFill>
                  <a:srgbClr val="000000"/>
                </a:solidFill>
                <a:latin typeface="Courier New"/>
              </a:rPr>
              <a:t>    angle(</a:t>
            </a:r>
            <a:r>
              <a:rPr lang="en-US" altLang="zh-CN" sz="2000" b="1" dirty="0" err="1">
                <a:solidFill>
                  <a:srgbClr val="000000"/>
                </a:solidFill>
                <a:latin typeface="Courier New"/>
              </a:rPr>
              <a:t>i</a:t>
            </a:r>
            <a:r>
              <a:rPr lang="en-US" altLang="zh-CN" sz="2000" b="1" dirty="0">
                <a:solidFill>
                  <a:srgbClr val="000000"/>
                </a:solidFill>
                <a:latin typeface="Courier New"/>
              </a:rPr>
              <a:t>) = angle(</a:t>
            </a:r>
            <a:r>
              <a:rPr lang="en-US" altLang="zh-CN" sz="2000" b="1" dirty="0" err="1">
                <a:solidFill>
                  <a:srgbClr val="000000"/>
                </a:solidFill>
                <a:latin typeface="Courier New"/>
              </a:rPr>
              <a:t>i</a:t>
            </a:r>
            <a:r>
              <a:rPr lang="en-US" altLang="zh-CN" sz="2000" b="1" dirty="0">
                <a:solidFill>
                  <a:srgbClr val="000000"/>
                </a:solidFill>
                <a:latin typeface="Courier New"/>
              </a:rPr>
              <a:t>) - </a:t>
            </a:r>
            <a:r>
              <a:rPr lang="en-US" altLang="zh-CN" sz="2000" b="1" dirty="0" err="1">
                <a:solidFill>
                  <a:srgbClr val="000000"/>
                </a:solidFill>
                <a:latin typeface="Courier New"/>
              </a:rPr>
              <a:t>twopi</a:t>
            </a:r>
            <a:r>
              <a:rPr lang="en-US" altLang="zh-CN" sz="2000" b="1" dirty="0">
                <a:solidFill>
                  <a:srgbClr val="000000"/>
                </a:solidFill>
                <a:latin typeface="Courier New"/>
              </a:rPr>
              <a:t>;</a:t>
            </a:r>
          </a:p>
          <a:p>
            <a:r>
              <a:rPr lang="zh-CN" altLang="en-US" sz="2000" b="1" dirty="0">
                <a:solidFill>
                  <a:srgbClr val="000000"/>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i</a:t>
            </a:r>
            <a:r>
              <a:rPr lang="en-US" altLang="zh-CN" sz="2000" b="1" dirty="0">
                <a:solidFill>
                  <a:srgbClr val="000000"/>
                </a:solidFill>
                <a:latin typeface="Courier New"/>
              </a:rPr>
              <a:t> = find(angle &lt; -pi);</a:t>
            </a:r>
          </a:p>
          <a:p>
            <a:r>
              <a:rPr lang="en-US" altLang="zh-CN" sz="2000" b="1" dirty="0">
                <a:solidFill>
                  <a:srgbClr val="000000"/>
                </a:solidFill>
                <a:latin typeface="Courier New"/>
              </a:rPr>
              <a:t>    angle(</a:t>
            </a:r>
            <a:r>
              <a:rPr lang="en-US" altLang="zh-CN" sz="2000" b="1" dirty="0" err="1">
                <a:solidFill>
                  <a:srgbClr val="000000"/>
                </a:solidFill>
                <a:latin typeface="Courier New"/>
              </a:rPr>
              <a:t>i</a:t>
            </a:r>
            <a:r>
              <a:rPr lang="en-US" altLang="zh-CN" sz="2000" b="1" dirty="0">
                <a:solidFill>
                  <a:srgbClr val="000000"/>
                </a:solidFill>
                <a:latin typeface="Courier New"/>
              </a:rPr>
              <a:t>) = angle(</a:t>
            </a:r>
            <a:r>
              <a:rPr lang="en-US" altLang="zh-CN" sz="2000" b="1" dirty="0" err="1">
                <a:solidFill>
                  <a:srgbClr val="000000"/>
                </a:solidFill>
                <a:latin typeface="Courier New"/>
              </a:rPr>
              <a:t>i</a:t>
            </a:r>
            <a:r>
              <a:rPr lang="en-US" altLang="zh-CN" sz="2000" b="1" dirty="0">
                <a:solidFill>
                  <a:srgbClr val="000000"/>
                </a:solidFill>
                <a:latin typeface="Courier New"/>
              </a:rPr>
              <a:t>) + </a:t>
            </a:r>
            <a:r>
              <a:rPr lang="en-US" altLang="zh-CN" sz="2000" b="1" dirty="0" err="1">
                <a:solidFill>
                  <a:srgbClr val="000000"/>
                </a:solidFill>
                <a:latin typeface="Courier New"/>
              </a:rPr>
              <a:t>twopi</a:t>
            </a:r>
            <a:r>
              <a:rPr lang="en-US" altLang="zh-CN" sz="2000" b="1" dirty="0">
                <a:solidFill>
                  <a:srgbClr val="000000"/>
                </a:solidFill>
                <a:latin typeface="Courier New"/>
              </a:rPr>
              <a:t>;</a:t>
            </a:r>
          </a:p>
          <a:p>
            <a:r>
              <a:rPr lang="en-US" altLang="zh-CN" sz="2000" b="1" dirty="0">
                <a:solidFill>
                  <a:srgbClr val="0000FF"/>
                </a:solidFill>
                <a:latin typeface="Courier New"/>
              </a:rPr>
              <a:t>end</a:t>
            </a:r>
          </a:p>
        </p:txBody>
      </p:sp>
    </p:spTree>
    <p:extLst>
      <p:ext uri="{BB962C8B-B14F-4D97-AF65-F5344CB8AC3E}">
        <p14:creationId xmlns:p14="http://schemas.microsoft.com/office/powerpoint/2010/main" val="743314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292080" y="1912626"/>
            <a:ext cx="1584960" cy="310896"/>
          </a:xfrm>
          <a:prstGeom prst="rect">
            <a:avLst/>
          </a:prstGeom>
        </p:spPr>
      </p:pic>
      <p:pic>
        <p:nvPicPr>
          <p:cNvPr id="7" name="图片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292080" y="2535470"/>
            <a:ext cx="1917192"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H="1" flipV="1">
            <a:off x="744488" y="2348880"/>
            <a:ext cx="1307232" cy="22159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flipH="1">
            <a:off x="744488" y="2600908"/>
            <a:ext cx="1319404" cy="180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 name="图片 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979712" y="4509120"/>
            <a:ext cx="3392424" cy="408432"/>
          </a:xfrm>
          <a:prstGeom prst="rect">
            <a:avLst/>
          </a:prstGeom>
        </p:spPr>
      </p:pic>
      <p:pic>
        <p:nvPicPr>
          <p:cNvPr id="6" name="图片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483768" y="5177744"/>
            <a:ext cx="2447544" cy="310896"/>
          </a:xfrm>
          <a:prstGeom prst="rect">
            <a:avLst/>
          </a:prstGeom>
        </p:spPr>
      </p:pic>
      <p:pic>
        <p:nvPicPr>
          <p:cNvPr id="8" name="图片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483768" y="5723844"/>
            <a:ext cx="752856" cy="301752"/>
          </a:xfrm>
          <a:prstGeom prst="rect">
            <a:avLst/>
          </a:prstGeom>
        </p:spPr>
      </p:pic>
      <p:pic>
        <p:nvPicPr>
          <p:cNvPr id="14" name="图片 13"/>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31840" y="476672"/>
            <a:ext cx="2770632" cy="408432"/>
          </a:xfrm>
          <a:prstGeom prst="rect">
            <a:avLst/>
          </a:prstGeom>
        </p:spPr>
      </p:pic>
    </p:spTree>
    <p:extLst>
      <p:ext uri="{BB962C8B-B14F-4D97-AF65-F5344CB8AC3E}">
        <p14:creationId xmlns:p14="http://schemas.microsoft.com/office/powerpoint/2010/main" val="4164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750129443"/>
              </p:ext>
            </p:extLst>
          </p:nvPr>
        </p:nvGraphicFramePr>
        <p:xfrm>
          <a:off x="215516" y="1883688"/>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107504" y="116632"/>
            <a:ext cx="8928992" cy="230425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General solution to 0=2pi problem</a:t>
            </a:r>
            <a:endParaRPr lang="zh-CN" altLang="en-US" sz="4400" b="1" dirty="0"/>
          </a:p>
        </p:txBody>
      </p:sp>
    </p:spTree>
    <p:extLst>
      <p:ext uri="{BB962C8B-B14F-4D97-AF65-F5344CB8AC3E}">
        <p14:creationId xmlns:p14="http://schemas.microsoft.com/office/powerpoint/2010/main" val="10956302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50\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419872" y="606882"/>
            <a:ext cx="3816424" cy="132343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zh-CN" sz="1600" b="1" dirty="0">
                <a:solidFill>
                  <a:srgbClr val="228B22"/>
                </a:solidFill>
                <a:latin typeface="Courier New"/>
              </a:rPr>
              <a:t>%% Process noise sigma</a:t>
            </a:r>
          </a:p>
          <a:p>
            <a:r>
              <a:rPr lang="en-US" altLang="zh-CN" sz="1600" b="1" dirty="0" err="1">
                <a:solidFill>
                  <a:srgbClr val="000000"/>
                </a:solidFill>
                <a:latin typeface="Courier New"/>
              </a:rPr>
              <a:t>sigmaCxNoise</a:t>
            </a:r>
            <a:r>
              <a:rPr lang="en-US" altLang="zh-CN" sz="1600" b="1" dirty="0">
                <a:solidFill>
                  <a:srgbClr val="000000"/>
                </a:solidFill>
                <a:latin typeface="Courier New"/>
              </a:rPr>
              <a:t> = 0.02;</a:t>
            </a:r>
          </a:p>
          <a:p>
            <a:r>
              <a:rPr lang="en-US" altLang="zh-CN" sz="1600" b="1" dirty="0" err="1">
                <a:solidFill>
                  <a:srgbClr val="000000"/>
                </a:solidFill>
                <a:latin typeface="Courier New"/>
              </a:rPr>
              <a:t>sigmaCyNoise</a:t>
            </a:r>
            <a:r>
              <a:rPr lang="en-US" altLang="zh-CN" sz="1600" b="1" dirty="0">
                <a:solidFill>
                  <a:srgbClr val="000000"/>
                </a:solidFill>
                <a:latin typeface="Courier New"/>
              </a:rPr>
              <a:t> = 0.02;</a:t>
            </a:r>
          </a:p>
          <a:p>
            <a:r>
              <a:rPr lang="en-US" altLang="zh-CN" sz="1600" b="1" dirty="0" smtClean="0">
                <a:solidFill>
                  <a:srgbClr val="228B22"/>
                </a:solidFill>
                <a:latin typeface="Courier New"/>
              </a:rPr>
              <a:t>%% </a:t>
            </a:r>
            <a:r>
              <a:rPr lang="en-US" altLang="zh-CN" sz="1600" b="1" dirty="0">
                <a:solidFill>
                  <a:srgbClr val="228B22"/>
                </a:solidFill>
                <a:latin typeface="Courier New"/>
              </a:rPr>
              <a:t>Measurement noise sigma</a:t>
            </a:r>
          </a:p>
          <a:p>
            <a:r>
              <a:rPr lang="en-US" altLang="zh-CN" sz="1600" b="1" dirty="0" err="1">
                <a:solidFill>
                  <a:srgbClr val="000000"/>
                </a:solidFill>
                <a:latin typeface="Courier New"/>
              </a:rPr>
              <a:t>sigmaBNoise</a:t>
            </a:r>
            <a:r>
              <a:rPr lang="en-US" altLang="zh-CN" sz="1600" b="1" dirty="0">
                <a:solidFill>
                  <a:srgbClr val="000000"/>
                </a:solidFill>
                <a:latin typeface="Courier New"/>
              </a:rPr>
              <a:t>  = </a:t>
            </a:r>
            <a:r>
              <a:rPr lang="en-US" altLang="zh-CN" sz="1600" b="1" dirty="0" err="1">
                <a:solidFill>
                  <a:srgbClr val="000000"/>
                </a:solidFill>
                <a:latin typeface="Courier New"/>
              </a:rPr>
              <a:t>degtorad</a:t>
            </a:r>
            <a:r>
              <a:rPr lang="en-US" altLang="zh-CN" sz="1600" b="1" dirty="0">
                <a:solidFill>
                  <a:srgbClr val="000000"/>
                </a:solidFill>
                <a:latin typeface="Courier New"/>
              </a:rPr>
              <a:t>(0.09);</a:t>
            </a:r>
          </a:p>
        </p:txBody>
      </p:sp>
      <p:sp>
        <p:nvSpPr>
          <p:cNvPr id="4" name="三十二角星 3"/>
          <p:cNvSpPr/>
          <p:nvPr/>
        </p:nvSpPr>
        <p:spPr>
          <a:xfrm>
            <a:off x="6804248" y="48691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P50</a:t>
            </a:r>
            <a:endParaRPr lang="zh-CN" altLang="en-US" sz="4400" b="1" dirty="0"/>
          </a:p>
        </p:txBody>
      </p:sp>
      <p:graphicFrame>
        <p:nvGraphicFramePr>
          <p:cNvPr id="5" name="图示 4"/>
          <p:cNvGraphicFramePr/>
          <p:nvPr>
            <p:extLst>
              <p:ext uri="{D42A27DB-BD31-4B8C-83A1-F6EECF244321}">
                <p14:modId xmlns:p14="http://schemas.microsoft.com/office/powerpoint/2010/main" val="3506974345"/>
              </p:ext>
            </p:extLst>
          </p:nvPr>
        </p:nvGraphicFramePr>
        <p:xfrm>
          <a:off x="539552" y="116632"/>
          <a:ext cx="203132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4917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50\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54487" y="1412776"/>
            <a:ext cx="3816424" cy="132343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zh-CN" sz="1600" b="1" dirty="0">
                <a:solidFill>
                  <a:srgbClr val="228B22"/>
                </a:solidFill>
                <a:latin typeface="Courier New"/>
              </a:rPr>
              <a:t>%% Process noise sigma</a:t>
            </a:r>
          </a:p>
          <a:p>
            <a:r>
              <a:rPr lang="en-US" altLang="zh-CN" sz="1600" b="1" dirty="0" err="1">
                <a:solidFill>
                  <a:srgbClr val="000000"/>
                </a:solidFill>
                <a:latin typeface="Courier New"/>
              </a:rPr>
              <a:t>sigmaCxNoise</a:t>
            </a:r>
            <a:r>
              <a:rPr lang="en-US" altLang="zh-CN" sz="1600" b="1" dirty="0">
                <a:solidFill>
                  <a:srgbClr val="000000"/>
                </a:solidFill>
                <a:latin typeface="Courier New"/>
              </a:rPr>
              <a:t> = 0.02;</a:t>
            </a:r>
          </a:p>
          <a:p>
            <a:r>
              <a:rPr lang="en-US" altLang="zh-CN" sz="1600" b="1" dirty="0" err="1">
                <a:solidFill>
                  <a:srgbClr val="000000"/>
                </a:solidFill>
                <a:latin typeface="Courier New"/>
              </a:rPr>
              <a:t>sigmaCyNoise</a:t>
            </a:r>
            <a:r>
              <a:rPr lang="en-US" altLang="zh-CN" sz="1600" b="1" dirty="0">
                <a:solidFill>
                  <a:srgbClr val="000000"/>
                </a:solidFill>
                <a:latin typeface="Courier New"/>
              </a:rPr>
              <a:t> = 0.02;</a:t>
            </a:r>
          </a:p>
          <a:p>
            <a:r>
              <a:rPr lang="en-US" altLang="zh-CN" sz="1600" b="1" dirty="0" smtClean="0">
                <a:solidFill>
                  <a:srgbClr val="228B22"/>
                </a:solidFill>
                <a:latin typeface="Courier New"/>
              </a:rPr>
              <a:t>%% </a:t>
            </a:r>
            <a:r>
              <a:rPr lang="en-US" altLang="zh-CN" sz="1600" b="1" dirty="0">
                <a:solidFill>
                  <a:srgbClr val="228B22"/>
                </a:solidFill>
                <a:latin typeface="Courier New"/>
              </a:rPr>
              <a:t>Measurement noise sigma</a:t>
            </a:r>
          </a:p>
          <a:p>
            <a:r>
              <a:rPr lang="en-US" altLang="zh-CN" sz="1600" b="1" dirty="0" err="1">
                <a:solidFill>
                  <a:srgbClr val="000000"/>
                </a:solidFill>
                <a:latin typeface="Courier New"/>
              </a:rPr>
              <a:t>sigmaBNoise</a:t>
            </a:r>
            <a:r>
              <a:rPr lang="en-US" altLang="zh-CN" sz="1600" b="1" dirty="0">
                <a:solidFill>
                  <a:srgbClr val="000000"/>
                </a:solidFill>
                <a:latin typeface="Courier New"/>
              </a:rPr>
              <a:t>  = </a:t>
            </a:r>
            <a:r>
              <a:rPr lang="en-US" altLang="zh-CN" sz="1600" b="1" dirty="0" err="1">
                <a:solidFill>
                  <a:srgbClr val="000000"/>
                </a:solidFill>
                <a:latin typeface="Courier New"/>
              </a:rPr>
              <a:t>degtorad</a:t>
            </a:r>
            <a:r>
              <a:rPr lang="en-US" altLang="zh-CN" sz="1600" b="1" dirty="0">
                <a:solidFill>
                  <a:srgbClr val="000000"/>
                </a:solidFill>
                <a:latin typeface="Courier New"/>
              </a:rPr>
              <a:t>(0.09);</a:t>
            </a:r>
          </a:p>
        </p:txBody>
      </p:sp>
      <p:graphicFrame>
        <p:nvGraphicFramePr>
          <p:cNvPr id="5" name="图示 4"/>
          <p:cNvGraphicFramePr/>
          <p:nvPr>
            <p:extLst>
              <p:ext uri="{D42A27DB-BD31-4B8C-83A1-F6EECF244321}">
                <p14:modId xmlns:p14="http://schemas.microsoft.com/office/powerpoint/2010/main" val="2235578463"/>
              </p:ext>
            </p:extLst>
          </p:nvPr>
        </p:nvGraphicFramePr>
        <p:xfrm>
          <a:off x="539552" y="116632"/>
          <a:ext cx="203132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20914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50\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52258" y="1412776"/>
            <a:ext cx="3816424" cy="132343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zh-CN" sz="1600" b="1" dirty="0">
                <a:solidFill>
                  <a:srgbClr val="228B22"/>
                </a:solidFill>
                <a:latin typeface="Courier New"/>
              </a:rPr>
              <a:t>%% Process noise sigma</a:t>
            </a:r>
          </a:p>
          <a:p>
            <a:r>
              <a:rPr lang="en-US" altLang="zh-CN" sz="1600" b="1" dirty="0" err="1">
                <a:solidFill>
                  <a:srgbClr val="000000"/>
                </a:solidFill>
                <a:latin typeface="Courier New"/>
              </a:rPr>
              <a:t>sigmaCxNoise</a:t>
            </a:r>
            <a:r>
              <a:rPr lang="en-US" altLang="zh-CN" sz="1600" b="1" dirty="0">
                <a:solidFill>
                  <a:srgbClr val="000000"/>
                </a:solidFill>
                <a:latin typeface="Courier New"/>
              </a:rPr>
              <a:t> = 0.02;</a:t>
            </a:r>
          </a:p>
          <a:p>
            <a:r>
              <a:rPr lang="en-US" altLang="zh-CN" sz="1600" b="1" dirty="0" err="1">
                <a:solidFill>
                  <a:srgbClr val="000000"/>
                </a:solidFill>
                <a:latin typeface="Courier New"/>
              </a:rPr>
              <a:t>sigmaCyNoise</a:t>
            </a:r>
            <a:r>
              <a:rPr lang="en-US" altLang="zh-CN" sz="1600" b="1" dirty="0">
                <a:solidFill>
                  <a:srgbClr val="000000"/>
                </a:solidFill>
                <a:latin typeface="Courier New"/>
              </a:rPr>
              <a:t> = 0.02;</a:t>
            </a:r>
          </a:p>
          <a:p>
            <a:r>
              <a:rPr lang="en-US" altLang="zh-CN" sz="1600" b="1" dirty="0" smtClean="0">
                <a:solidFill>
                  <a:srgbClr val="228B22"/>
                </a:solidFill>
                <a:latin typeface="Courier New"/>
              </a:rPr>
              <a:t>%% </a:t>
            </a:r>
            <a:r>
              <a:rPr lang="en-US" altLang="zh-CN" sz="1600" b="1" dirty="0">
                <a:solidFill>
                  <a:srgbClr val="228B22"/>
                </a:solidFill>
                <a:latin typeface="Courier New"/>
              </a:rPr>
              <a:t>Measurement noise sigma</a:t>
            </a:r>
          </a:p>
          <a:p>
            <a:r>
              <a:rPr lang="en-US" altLang="zh-CN" sz="1600" b="1" dirty="0" err="1">
                <a:solidFill>
                  <a:srgbClr val="000000"/>
                </a:solidFill>
                <a:latin typeface="Courier New"/>
              </a:rPr>
              <a:t>sigmaBNoise</a:t>
            </a:r>
            <a:r>
              <a:rPr lang="en-US" altLang="zh-CN" sz="1600" b="1" dirty="0">
                <a:solidFill>
                  <a:srgbClr val="000000"/>
                </a:solidFill>
                <a:latin typeface="Courier New"/>
              </a:rPr>
              <a:t>  = </a:t>
            </a:r>
            <a:r>
              <a:rPr lang="en-US" altLang="zh-CN" sz="1600" b="1" dirty="0" err="1">
                <a:solidFill>
                  <a:srgbClr val="000000"/>
                </a:solidFill>
                <a:latin typeface="Courier New"/>
              </a:rPr>
              <a:t>degtorad</a:t>
            </a:r>
            <a:r>
              <a:rPr lang="en-US" altLang="zh-CN" sz="1600" b="1" dirty="0">
                <a:solidFill>
                  <a:srgbClr val="000000"/>
                </a:solidFill>
                <a:latin typeface="Courier New"/>
              </a:rPr>
              <a:t>(0.09);</a:t>
            </a:r>
          </a:p>
        </p:txBody>
      </p:sp>
      <p:graphicFrame>
        <p:nvGraphicFramePr>
          <p:cNvPr id="5" name="图示 4"/>
          <p:cNvGraphicFramePr/>
          <p:nvPr>
            <p:extLst>
              <p:ext uri="{D42A27DB-BD31-4B8C-83A1-F6EECF244321}">
                <p14:modId xmlns:p14="http://schemas.microsoft.com/office/powerpoint/2010/main" val="2235578463"/>
              </p:ext>
            </p:extLst>
          </p:nvPr>
        </p:nvGraphicFramePr>
        <p:xfrm>
          <a:off x="539552" y="116632"/>
          <a:ext cx="203132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20914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51\statecorre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859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3970471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98884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Fully nonlinear demo</a:t>
            </a:r>
          </a:p>
        </p:txBody>
      </p:sp>
    </p:spTree>
    <p:extLst>
      <p:ext uri="{BB962C8B-B14F-4D97-AF65-F5344CB8AC3E}">
        <p14:creationId xmlns:p14="http://schemas.microsoft.com/office/powerpoint/2010/main" val="4081616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Works\Teach\Mobile Robot\Code\robotcourse\p25\path.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4397" b="87005" l="22340" r="77289">
                        <a14:backgroundMark x1="52500" y1="35556" x2="52500" y2="35556"/>
                        <a14:backgroundMark x1="57750" y1="71778" x2="57750" y2="71778"/>
                        <a14:backgroundMark x1="47000" y1="65667" x2="47000" y2="65667"/>
                        <a14:backgroundMark x1="67083" y1="63556" x2="67083" y2="63556"/>
                      </a14:backgroundRemoval>
                    </a14:imgEffect>
                  </a14:imgLayer>
                </a14:imgProps>
              </a:ext>
              <a:ext uri="{28A0092B-C50C-407E-A947-70E740481C1C}">
                <a14:useLocalDpi xmlns:a14="http://schemas.microsoft.com/office/drawing/2010/main" val="0"/>
              </a:ext>
            </a:extLst>
          </a:blip>
          <a:srcRect l="34878" t="20989" r="23784" b="21209"/>
          <a:stretch/>
        </p:blipFill>
        <p:spPr bwMode="auto">
          <a:xfrm>
            <a:off x="1703144" y="620688"/>
            <a:ext cx="5167771" cy="5419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amuel\Downloads\1364321332_Vroum Vroum.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0119363" flipH="1">
            <a:off x="2774174" y="1837567"/>
            <a:ext cx="2535987" cy="2290811"/>
          </a:xfrm>
          <a:prstGeom prst="rect">
            <a:avLst/>
          </a:prstGeom>
          <a:noFill/>
          <a:extLst>
            <a:ext uri="{909E8E84-426E-40DD-AFC4-6F175D3DCCD1}">
              <a14:hiddenFill xmlns:a14="http://schemas.microsoft.com/office/drawing/2010/main">
                <a:solidFill>
                  <a:srgbClr val="FFFFFF"/>
                </a:solidFill>
              </a14:hiddenFill>
            </a:ext>
          </a:extLst>
        </p:spPr>
      </p:pic>
      <p:sp>
        <p:nvSpPr>
          <p:cNvPr id="6" name="二十四角星 5"/>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spTree>
    <p:extLst>
      <p:ext uri="{BB962C8B-B14F-4D97-AF65-F5344CB8AC3E}">
        <p14:creationId xmlns:p14="http://schemas.microsoft.com/office/powerpoint/2010/main" val="33457607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3" cstate="screen">
            <a:extLst>
              <a:ext uri="{28A0092B-C50C-407E-A947-70E740481C1C}">
                <a14:useLocalDpi xmlns:a14="http://schemas.microsoft.com/office/drawing/2010/main"/>
              </a:ext>
            </a:extLst>
          </a:blip>
          <a:stretch>
            <a:fillRect/>
          </a:stretch>
        </p:blipFill>
        <p:spPr>
          <a:xfrm>
            <a:off x="3125171" y="692696"/>
            <a:ext cx="2919984" cy="301752"/>
          </a:xfrm>
          <a:prstGeom prst="rect">
            <a:avLst/>
          </a:prstGeom>
        </p:spPr>
      </p:pic>
      <p:pic>
        <p:nvPicPr>
          <p:cNvPr id="14" name="图片 13"/>
          <p:cNvPicPr>
            <a:picLocks noChangeAspect="1"/>
          </p:cNvPicPr>
          <p:nvPr>
            <p:custDataLst>
              <p:tags r:id="rId2"/>
            </p:custDataLst>
          </p:nvPr>
        </p:nvPicPr>
        <p:blipFill>
          <a:blip r:embed="rId14" cstate="screen">
            <a:extLst>
              <a:ext uri="{28A0092B-C50C-407E-A947-70E740481C1C}">
                <a14:useLocalDpi xmlns:a14="http://schemas.microsoft.com/office/drawing/2010/main"/>
              </a:ext>
            </a:extLst>
          </a:blip>
          <a:stretch>
            <a:fillRect/>
          </a:stretch>
        </p:blipFill>
        <p:spPr>
          <a:xfrm>
            <a:off x="2232740" y="2213094"/>
            <a:ext cx="749808" cy="196596"/>
          </a:xfrm>
          <a:prstGeom prst="rect">
            <a:avLst/>
          </a:prstGeom>
        </p:spPr>
      </p:pic>
      <p:pic>
        <p:nvPicPr>
          <p:cNvPr id="15" name="图片 14"/>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3102885" y="2161024"/>
            <a:ext cx="4313682" cy="306324"/>
          </a:xfrm>
          <a:prstGeom prst="rect">
            <a:avLst/>
          </a:prstGeom>
        </p:spPr>
      </p:pic>
      <p:pic>
        <p:nvPicPr>
          <p:cNvPr id="16" name="图片 15"/>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2264108" y="2662286"/>
            <a:ext cx="2057400" cy="265176"/>
          </a:xfrm>
          <a:prstGeom prst="rect">
            <a:avLst/>
          </a:prstGeom>
        </p:spPr>
      </p:pic>
      <p:pic>
        <p:nvPicPr>
          <p:cNvPr id="17" name="图片 16"/>
          <p:cNvPicPr>
            <a:picLocks noChangeAspect="1"/>
          </p:cNvPicPr>
          <p:nvPr>
            <p:custDataLst>
              <p:tags r:id="rId5"/>
            </p:custDataLst>
          </p:nvPr>
        </p:nvPicPr>
        <p:blipFill>
          <a:blip r:embed="rId17" cstate="screen">
            <a:extLst>
              <a:ext uri="{28A0092B-C50C-407E-A947-70E740481C1C}">
                <a14:useLocalDpi xmlns:a14="http://schemas.microsoft.com/office/drawing/2010/main"/>
              </a:ext>
            </a:extLst>
          </a:blip>
          <a:stretch>
            <a:fillRect/>
          </a:stretch>
        </p:blipFill>
        <p:spPr>
          <a:xfrm>
            <a:off x="3028397" y="1654174"/>
            <a:ext cx="1556766" cy="306324"/>
          </a:xfrm>
          <a:prstGeom prst="rect">
            <a:avLst/>
          </a:prstGeom>
        </p:spPr>
      </p:pic>
      <p:pic>
        <p:nvPicPr>
          <p:cNvPr id="18" name="图片 17"/>
          <p:cNvPicPr>
            <a:picLocks noChangeAspect="1"/>
          </p:cNvPicPr>
          <p:nvPr>
            <p:custDataLst>
              <p:tags r:id="rId6"/>
            </p:custDataLst>
          </p:nvPr>
        </p:nvPicPr>
        <p:blipFill>
          <a:blip r:embed="rId18" cstate="screen">
            <a:extLst>
              <a:ext uri="{28A0092B-C50C-407E-A947-70E740481C1C}">
                <a14:useLocalDpi xmlns:a14="http://schemas.microsoft.com/office/drawing/2010/main"/>
              </a:ext>
            </a:extLst>
          </a:blip>
          <a:stretch>
            <a:fillRect/>
          </a:stretch>
        </p:blipFill>
        <p:spPr>
          <a:xfrm>
            <a:off x="5010553" y="1648556"/>
            <a:ext cx="1497330" cy="306324"/>
          </a:xfrm>
          <a:prstGeom prst="rect">
            <a:avLst/>
          </a:prstGeom>
        </p:spPr>
      </p:pic>
      <p:pic>
        <p:nvPicPr>
          <p:cNvPr id="19" name="图片 18"/>
          <p:cNvPicPr>
            <a:picLocks noChangeAspect="1"/>
          </p:cNvPicPr>
          <p:nvPr>
            <p:custDataLst>
              <p:tags r:id="rId7"/>
            </p:custDataLst>
          </p:nvPr>
        </p:nvPicPr>
        <p:blipFill>
          <a:blip r:embed="rId19" cstate="screen">
            <a:extLst>
              <a:ext uri="{28A0092B-C50C-407E-A947-70E740481C1C}">
                <a14:useLocalDpi xmlns:a14="http://schemas.microsoft.com/office/drawing/2010/main"/>
              </a:ext>
            </a:extLst>
          </a:blip>
          <a:stretch>
            <a:fillRect/>
          </a:stretch>
        </p:blipFill>
        <p:spPr>
          <a:xfrm>
            <a:off x="4720697" y="1824228"/>
            <a:ext cx="187452" cy="13716"/>
          </a:xfrm>
          <a:prstGeom prst="rect">
            <a:avLst/>
          </a:prstGeom>
        </p:spPr>
      </p:pic>
      <p:pic>
        <p:nvPicPr>
          <p:cNvPr id="20" name="图片 19"/>
          <p:cNvPicPr>
            <a:picLocks noChangeAspect="1"/>
          </p:cNvPicPr>
          <p:nvPr>
            <p:custDataLst>
              <p:tags r:id="rId8"/>
            </p:custDataLst>
          </p:nvPr>
        </p:nvPicPr>
        <p:blipFill>
          <a:blip r:embed="rId20" cstate="screen">
            <a:extLst>
              <a:ext uri="{28A0092B-C50C-407E-A947-70E740481C1C}">
                <a14:useLocalDpi xmlns:a14="http://schemas.microsoft.com/office/drawing/2010/main"/>
              </a:ext>
            </a:extLst>
          </a:blip>
          <a:stretch>
            <a:fillRect/>
          </a:stretch>
        </p:blipFill>
        <p:spPr>
          <a:xfrm>
            <a:off x="6660232" y="1709928"/>
            <a:ext cx="697230" cy="228600"/>
          </a:xfrm>
          <a:prstGeom prst="rect">
            <a:avLst/>
          </a:prstGeom>
        </p:spPr>
      </p:pic>
      <p:pic>
        <p:nvPicPr>
          <p:cNvPr id="21" name="图片 20"/>
          <p:cNvPicPr>
            <a:picLocks noChangeAspect="1"/>
          </p:cNvPicPr>
          <p:nvPr>
            <p:custDataLst>
              <p:tags r:id="rId9"/>
            </p:custDataLst>
          </p:nvPr>
        </p:nvPicPr>
        <p:blipFill>
          <a:blip r:embed="rId21" cstate="screen">
            <a:extLst>
              <a:ext uri="{28A0092B-C50C-407E-A947-70E740481C1C}">
                <a14:useLocalDpi xmlns:a14="http://schemas.microsoft.com/office/drawing/2010/main"/>
              </a:ext>
            </a:extLst>
          </a:blip>
          <a:stretch>
            <a:fillRect/>
          </a:stretch>
        </p:blipFill>
        <p:spPr>
          <a:xfrm>
            <a:off x="2179209" y="1732788"/>
            <a:ext cx="772668" cy="182880"/>
          </a:xfrm>
          <a:prstGeom prst="rect">
            <a:avLst/>
          </a:prstGeom>
        </p:spPr>
      </p:pic>
      <p:pic>
        <p:nvPicPr>
          <p:cNvPr id="3" name="图片 2"/>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283390" y="3645024"/>
            <a:ext cx="6899148" cy="1094994"/>
          </a:xfrm>
          <a:prstGeom prst="rect">
            <a:avLst/>
          </a:prstGeom>
        </p:spPr>
      </p:pic>
      <p:pic>
        <p:nvPicPr>
          <p:cNvPr id="9" name="图片 8"/>
          <p:cNvPicPr>
            <a:picLocks noChangeAspect="1"/>
          </p:cNvPicPr>
          <p:nvPr>
            <p:custDataLst>
              <p:tags r:id="rId11"/>
            </p:custDataLst>
          </p:nvPr>
        </p:nvPicPr>
        <p:blipFill>
          <a:blip r:embed="rId23" cstate="screen">
            <a:extLst>
              <a:ext uri="{28A0092B-C50C-407E-A947-70E740481C1C}">
                <a14:useLocalDpi xmlns:a14="http://schemas.microsoft.com/office/drawing/2010/main"/>
              </a:ext>
            </a:extLst>
          </a:blip>
          <a:stretch>
            <a:fillRect/>
          </a:stretch>
        </p:blipFill>
        <p:spPr>
          <a:xfrm>
            <a:off x="1614873" y="4923328"/>
            <a:ext cx="5884164" cy="1094994"/>
          </a:xfrm>
          <a:prstGeom prst="rect">
            <a:avLst/>
          </a:prstGeom>
        </p:spPr>
      </p:pic>
      <p:sp>
        <p:nvSpPr>
          <p:cNvPr id="24" name="二十四角星 23"/>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spTree>
    <p:extLst>
      <p:ext uri="{BB962C8B-B14F-4D97-AF65-F5344CB8AC3E}">
        <p14:creationId xmlns:p14="http://schemas.microsoft.com/office/powerpoint/2010/main" val="8515758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125171" y="692696"/>
            <a:ext cx="2584704" cy="332232"/>
          </a:xfrm>
          <a:prstGeom prst="rect">
            <a:avLst/>
          </a:prstGeom>
        </p:spPr>
      </p:pic>
      <p:pic>
        <p:nvPicPr>
          <p:cNvPr id="11" name="图片 1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63484" y="1666198"/>
            <a:ext cx="4880610" cy="306324"/>
          </a:xfrm>
          <a:prstGeom prst="rect">
            <a:avLst/>
          </a:prstGeom>
        </p:spPr>
      </p:pic>
      <p:pic>
        <p:nvPicPr>
          <p:cNvPr id="5" name="图片 4"/>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45541" y="4754566"/>
            <a:ext cx="1895094" cy="1094994"/>
          </a:xfrm>
          <a:prstGeom prst="rect">
            <a:avLst/>
          </a:prstGeom>
        </p:spPr>
      </p:pic>
      <p:pic>
        <p:nvPicPr>
          <p:cNvPr id="30" name="图片 2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092884" y="4725191"/>
            <a:ext cx="1280160" cy="1094994"/>
          </a:xfrm>
          <a:prstGeom prst="rect">
            <a:avLst/>
          </a:prstGeom>
        </p:spPr>
      </p:pic>
      <p:pic>
        <p:nvPicPr>
          <p:cNvPr id="32" name="图片 3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285189" y="4725191"/>
            <a:ext cx="1536192" cy="1094994"/>
          </a:xfrm>
          <a:prstGeom prst="rect">
            <a:avLst/>
          </a:prstGeom>
        </p:spPr>
      </p:pic>
      <p:sp>
        <p:nvSpPr>
          <p:cNvPr id="25" name="二十四角星 24"/>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8" name="图片 27"/>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194644" y="2137124"/>
            <a:ext cx="4830318" cy="306324"/>
          </a:xfrm>
          <a:prstGeom prst="rect">
            <a:avLst/>
          </a:prstGeom>
        </p:spPr>
      </p:pic>
      <p:pic>
        <p:nvPicPr>
          <p:cNvPr id="29" name="图片 28"/>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194644" y="2619748"/>
            <a:ext cx="2048256" cy="290322"/>
          </a:xfrm>
          <a:prstGeom prst="rect">
            <a:avLst/>
          </a:prstGeom>
        </p:spPr>
      </p:pic>
    </p:spTree>
    <p:extLst>
      <p:ext uri="{BB962C8B-B14F-4D97-AF65-F5344CB8AC3E}">
        <p14:creationId xmlns:p14="http://schemas.microsoft.com/office/powerpoint/2010/main" val="190491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125171" y="692696"/>
            <a:ext cx="2584704" cy="332232"/>
          </a:xfrm>
          <a:prstGeom prst="rect">
            <a:avLst/>
          </a:prstGeom>
        </p:spPr>
      </p:pic>
      <p:pic>
        <p:nvPicPr>
          <p:cNvPr id="11" name="图片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163484" y="1666198"/>
            <a:ext cx="4880610" cy="306324"/>
          </a:xfrm>
          <a:prstGeom prst="rect">
            <a:avLst/>
          </a:prstGeom>
        </p:spPr>
      </p:pic>
      <p:sp>
        <p:nvSpPr>
          <p:cNvPr id="25" name="二十四角星 24"/>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8" name="图片 2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194644" y="2137124"/>
            <a:ext cx="4830318" cy="306324"/>
          </a:xfrm>
          <a:prstGeom prst="rect">
            <a:avLst/>
          </a:prstGeom>
        </p:spPr>
      </p:pic>
      <p:pic>
        <p:nvPicPr>
          <p:cNvPr id="29" name="图片 2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194644" y="2619748"/>
            <a:ext cx="2048256" cy="290322"/>
          </a:xfrm>
          <a:prstGeom prst="rect">
            <a:avLst/>
          </a:prstGeom>
        </p:spPr>
      </p:pic>
      <p:pic>
        <p:nvPicPr>
          <p:cNvPr id="12" name="图片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45541" y="4754566"/>
            <a:ext cx="1895094" cy="1094994"/>
          </a:xfrm>
          <a:prstGeom prst="rect">
            <a:avLst/>
          </a:prstGeom>
        </p:spPr>
      </p:pic>
      <p:pic>
        <p:nvPicPr>
          <p:cNvPr id="13" name="图片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092884" y="4725191"/>
            <a:ext cx="1280160" cy="1094994"/>
          </a:xfrm>
          <a:prstGeom prst="rect">
            <a:avLst/>
          </a:prstGeom>
        </p:spPr>
      </p:pic>
      <p:pic>
        <p:nvPicPr>
          <p:cNvPr id="14" name="图片 1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285189" y="4725191"/>
            <a:ext cx="1536192" cy="1094994"/>
          </a:xfrm>
          <a:prstGeom prst="rect">
            <a:avLst/>
          </a:prstGeom>
        </p:spPr>
      </p:pic>
      <p:pic>
        <p:nvPicPr>
          <p:cNvPr id="2" name="图片 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843808" y="3575614"/>
            <a:ext cx="4066032" cy="408432"/>
          </a:xfrm>
          <a:prstGeom prst="rect">
            <a:avLst/>
          </a:prstGeom>
        </p:spPr>
      </p:pic>
    </p:spTree>
    <p:extLst>
      <p:ext uri="{BB962C8B-B14F-4D97-AF65-F5344CB8AC3E}">
        <p14:creationId xmlns:p14="http://schemas.microsoft.com/office/powerpoint/2010/main" val="18330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83768" y="332656"/>
            <a:ext cx="3863558" cy="769441"/>
          </a:xfrm>
          <a:prstGeom prst="rect">
            <a:avLst/>
          </a:prstGeom>
        </p:spPr>
        <p:txBody>
          <a:bodyPr wrap="none">
            <a:spAutoFit/>
          </a:bodyPr>
          <a:lstStyle/>
          <a:p>
            <a:r>
              <a:rPr lang="en-US" altLang="zh-CN" sz="4400" b="1" dirty="0" err="1">
                <a:solidFill>
                  <a:srgbClr val="FF0000"/>
                </a:solidFill>
                <a:effectLst>
                  <a:outerShdw blurRad="38100" dist="38100" dir="2700000" algn="tl">
                    <a:srgbClr val="000000">
                      <a:alpha val="43137"/>
                    </a:srgbClr>
                  </a:outerShdw>
                </a:effectLst>
              </a:rPr>
              <a:t>Jacobian</a:t>
            </a:r>
            <a:r>
              <a:rPr lang="en-US" altLang="zh-CN" sz="4400" b="1" dirty="0">
                <a:solidFill>
                  <a:srgbClr val="FF0000"/>
                </a:solidFill>
                <a:effectLst>
                  <a:outerShdw blurRad="38100" dist="38100" dir="2700000" algn="tl">
                    <a:srgbClr val="000000">
                      <a:alpha val="43137"/>
                    </a:srgbClr>
                  </a:outerShdw>
                </a:effectLst>
              </a:rPr>
              <a:t> matrix</a:t>
            </a:r>
            <a:endParaRPr lang="zh-CN" altLang="en-US" sz="4400"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882328" y="1340768"/>
            <a:ext cx="7488832" cy="830997"/>
          </a:xfrm>
          <a:prstGeom prst="rect">
            <a:avLst/>
          </a:prstGeom>
        </p:spPr>
        <p:txBody>
          <a:bodyPr wrap="square">
            <a:spAutoFit/>
          </a:bodyPr>
          <a:lstStyle/>
          <a:p>
            <a:r>
              <a:rPr lang="en-US" altLang="zh-CN" sz="2400" b="1" dirty="0"/>
              <a:t>In vector calculus, the </a:t>
            </a:r>
            <a:r>
              <a:rPr lang="en-US" altLang="zh-CN" sz="2400" b="1" dirty="0" err="1"/>
              <a:t>Jacobian</a:t>
            </a:r>
            <a:r>
              <a:rPr lang="en-US" altLang="zh-CN" sz="2400" b="1" dirty="0"/>
              <a:t> matrix </a:t>
            </a:r>
            <a:r>
              <a:rPr lang="en-US" altLang="zh-CN" sz="2400" b="1" dirty="0" smtClean="0"/>
              <a:t>is </a:t>
            </a:r>
            <a:r>
              <a:rPr lang="en-US" altLang="zh-CN" sz="2400" b="1" dirty="0"/>
              <a:t>the matrix of all </a:t>
            </a:r>
            <a:r>
              <a:rPr lang="en-US" altLang="zh-CN" sz="2400" b="1" i="1" dirty="0">
                <a:solidFill>
                  <a:srgbClr val="00B050"/>
                </a:solidFill>
              </a:rPr>
              <a:t>first-order partial derivatives </a:t>
            </a:r>
            <a:r>
              <a:rPr lang="en-US" altLang="zh-CN" sz="2400" b="1" dirty="0"/>
              <a:t>of a vector-valued function. </a:t>
            </a:r>
            <a:endParaRPr lang="zh-CN" altLang="en-US" sz="2400" b="1" dirty="0"/>
          </a:p>
        </p:txBody>
      </p:sp>
      <p:pic>
        <p:nvPicPr>
          <p:cNvPr id="1026" name="Picture 2" descr="J=\begin{bmatrix} \dfrac{\partial F_1}{\partial x_1} &amp; \cdots &amp; \dfrac{\partial F_1}{\partial x_n} \\ \vdots &amp; \ddots &amp; \vdots \\ \dfrac{\partial F_m}{\partial x_1} &amp; \cdots &amp; \dfrac{\partial F_m}{\partial x_n}  \end{bmatri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891" y="4400377"/>
            <a:ext cx="2935270" cy="171108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37739" y="2332173"/>
            <a:ext cx="2907792" cy="1641348"/>
          </a:xfrm>
          <a:prstGeom prst="rect">
            <a:avLst/>
          </a:prstGeom>
        </p:spPr>
      </p:pic>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533464" y="2962292"/>
            <a:ext cx="2041398" cy="306324"/>
          </a:xfrm>
          <a:prstGeom prst="rect">
            <a:avLst/>
          </a:prstGeom>
        </p:spPr>
      </p:pic>
    </p:spTree>
    <p:extLst>
      <p:ext uri="{BB962C8B-B14F-4D97-AF65-F5344CB8AC3E}">
        <p14:creationId xmlns:p14="http://schemas.microsoft.com/office/powerpoint/2010/main" val="168317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17" name="Picture 2" descr="J=\begin{bmatrix} \dfrac{\partial F_1}{\partial x_1} &amp; \cdots &amp; \dfrac{\partial F_1}{\partial x_n} \\ \vdots &amp; \ddots &amp; \vdots \\ \dfrac{\partial F_m}{\partial x_1} &amp; \cdots &amp; \dfrac{\partial F_m}{\partial x_n}  \end{bmatrix}. "/>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6672" y="4075740"/>
            <a:ext cx="2935270" cy="17110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samuel\Downloads\1363416427_face-uncertai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06817" y="4026014"/>
            <a:ext cx="1810532" cy="1810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90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71341" y="4005064"/>
            <a:ext cx="5468112" cy="1786128"/>
          </a:xfrm>
          <a:prstGeom prst="rect">
            <a:avLst/>
          </a:prstGeom>
        </p:spPr>
      </p:pic>
    </p:spTree>
    <p:extLst>
      <p:ext uri="{BB962C8B-B14F-4D97-AF65-F5344CB8AC3E}">
        <p14:creationId xmlns:p14="http://schemas.microsoft.com/office/powerpoint/2010/main" val="895558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71341" y="4005064"/>
            <a:ext cx="5449824" cy="1786128"/>
          </a:xfrm>
          <a:prstGeom prst="rect">
            <a:avLst/>
          </a:prstGeom>
        </p:spPr>
      </p:pic>
    </p:spTree>
    <p:extLst>
      <p:ext uri="{BB962C8B-B14F-4D97-AF65-F5344CB8AC3E}">
        <p14:creationId xmlns:p14="http://schemas.microsoft.com/office/powerpoint/2010/main" val="2612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71341" y="4005064"/>
            <a:ext cx="5431536" cy="1770888"/>
          </a:xfrm>
          <a:prstGeom prst="rect">
            <a:avLst/>
          </a:prstGeom>
        </p:spPr>
      </p:pic>
    </p:spTree>
    <p:extLst>
      <p:ext uri="{BB962C8B-B14F-4D97-AF65-F5344CB8AC3E}">
        <p14:creationId xmlns:p14="http://schemas.microsoft.com/office/powerpoint/2010/main" val="3491014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933" y="1649899"/>
            <a:ext cx="4038600" cy="408432"/>
          </a:xfrm>
          <a:prstGeom prst="rect">
            <a:avLst/>
          </a:prstGeom>
        </p:spPr>
      </p:pic>
      <p:pic>
        <p:nvPicPr>
          <p:cNvPr id="19" name="图片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4033" y="1649899"/>
            <a:ext cx="3907536" cy="408432"/>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217" y="2293898"/>
            <a:ext cx="2380488" cy="414528"/>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72327" y="2293898"/>
            <a:ext cx="2279904" cy="414528"/>
          </a:xfrm>
          <a:prstGeom prst="rect">
            <a:avLst/>
          </a:prstGeom>
        </p:spPr>
      </p:pic>
      <p:pic>
        <p:nvPicPr>
          <p:cNvPr id="24" name="图片 2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9269" y="4500558"/>
            <a:ext cx="4495800" cy="374904"/>
          </a:xfrm>
          <a:prstGeom prst="rect">
            <a:avLst/>
          </a:prstGeom>
        </p:spPr>
      </p:pic>
      <p:pic>
        <p:nvPicPr>
          <p:cNvPr id="25" name="图片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358739" y="4500558"/>
            <a:ext cx="3307080" cy="371856"/>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Linear models</a:t>
              </a:r>
              <a:endParaRPr lang="zh-CN" altLang="en-US" sz="3600" dirty="0">
                <a:solidFill>
                  <a:prstClr val="white"/>
                </a:solidFill>
              </a:endParaRPr>
            </a:p>
          </p:txBody>
        </p:sp>
      </p:grpSp>
      <p:cxnSp>
        <p:nvCxnSpPr>
          <p:cNvPr id="4" name="直接连接符 3"/>
          <p:cNvCxnSpPr/>
          <p:nvPr/>
        </p:nvCxnSpPr>
        <p:spPr>
          <a:xfrm>
            <a:off x="4788024"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5122"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172" y="299695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06896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23" y="5301208"/>
            <a:ext cx="4104456" cy="584775"/>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28550" y="5301208"/>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81634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50096" cy="1703832"/>
          </a:xfrm>
          <a:prstGeom prst="rect">
            <a:avLst/>
          </a:prstGeom>
        </p:spPr>
      </p:pic>
    </p:spTree>
    <p:extLst>
      <p:ext uri="{BB962C8B-B14F-4D97-AF65-F5344CB8AC3E}">
        <p14:creationId xmlns:p14="http://schemas.microsoft.com/office/powerpoint/2010/main" val="172876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37904" cy="1703832"/>
          </a:xfrm>
          <a:prstGeom prst="rect">
            <a:avLst/>
          </a:prstGeom>
        </p:spPr>
      </p:pic>
    </p:spTree>
    <p:extLst>
      <p:ext uri="{BB962C8B-B14F-4D97-AF65-F5344CB8AC3E}">
        <p14:creationId xmlns:p14="http://schemas.microsoft.com/office/powerpoint/2010/main" val="192690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28760" cy="1703832"/>
          </a:xfrm>
          <a:prstGeom prst="rect">
            <a:avLst/>
          </a:prstGeom>
        </p:spPr>
      </p:pic>
    </p:spTree>
    <p:extLst>
      <p:ext uri="{BB962C8B-B14F-4D97-AF65-F5344CB8AC3E}">
        <p14:creationId xmlns:p14="http://schemas.microsoft.com/office/powerpoint/2010/main" val="153548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28760" cy="1533144"/>
          </a:xfrm>
          <a:prstGeom prst="rect">
            <a:avLst/>
          </a:prstGeom>
        </p:spPr>
      </p:pic>
    </p:spTree>
    <p:extLst>
      <p:ext uri="{BB962C8B-B14F-4D97-AF65-F5344CB8AC3E}">
        <p14:creationId xmlns:p14="http://schemas.microsoft.com/office/powerpoint/2010/main" val="384533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8409432" cy="1533144"/>
          </a:xfrm>
          <a:prstGeom prst="rect">
            <a:avLst/>
          </a:prstGeom>
        </p:spPr>
      </p:pic>
    </p:spTree>
    <p:extLst>
      <p:ext uri="{BB962C8B-B14F-4D97-AF65-F5344CB8AC3E}">
        <p14:creationId xmlns:p14="http://schemas.microsoft.com/office/powerpoint/2010/main" val="459949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7690104" cy="1520952"/>
          </a:xfrm>
          <a:prstGeom prst="rect">
            <a:avLst/>
          </a:prstGeom>
        </p:spPr>
      </p:pic>
    </p:spTree>
    <p:extLst>
      <p:ext uri="{BB962C8B-B14F-4D97-AF65-F5344CB8AC3E}">
        <p14:creationId xmlns:p14="http://schemas.microsoft.com/office/powerpoint/2010/main" val="7915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83568" y="3987417"/>
            <a:ext cx="7690104" cy="1459992"/>
          </a:xfrm>
          <a:prstGeom prst="rect">
            <a:avLst/>
          </a:prstGeom>
        </p:spPr>
      </p:pic>
    </p:spTree>
    <p:extLst>
      <p:ext uri="{BB962C8B-B14F-4D97-AF65-F5344CB8AC3E}">
        <p14:creationId xmlns:p14="http://schemas.microsoft.com/office/powerpoint/2010/main" val="3029379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pic>
        <p:nvPicPr>
          <p:cNvPr id="15" name="图片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91016" y="4149080"/>
            <a:ext cx="7690104" cy="145999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24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263025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10" name="图片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grpSp>
        <p:nvGrpSpPr>
          <p:cNvPr id="13" name="组合 12"/>
          <p:cNvGrpSpPr/>
          <p:nvPr/>
        </p:nvGrpSpPr>
        <p:grpSpPr>
          <a:xfrm>
            <a:off x="135328" y="5445224"/>
            <a:ext cx="8928991"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3600" b="1" kern="1200" dirty="0" smtClean="0"/>
                <a:t>Calculate the </a:t>
              </a:r>
              <a:r>
                <a:rPr lang="en-US" altLang="zh-CN" sz="3600" b="1" kern="1200" dirty="0" err="1" smtClean="0"/>
                <a:t>Jacobians</a:t>
              </a:r>
              <a:r>
                <a:rPr lang="en-US" altLang="zh-CN" sz="3600" b="1" kern="1200" dirty="0" smtClean="0"/>
                <a:t> by programming!</a:t>
              </a:r>
              <a:endParaRPr lang="zh-CN" sz="3600" b="1" kern="1200" dirty="0"/>
            </a:p>
          </p:txBody>
        </p:sp>
      </p:grpSp>
      <p:pic>
        <p:nvPicPr>
          <p:cNvPr id="16"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6256" y="3508452"/>
            <a:ext cx="1810532" cy="1810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29651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279758117"/>
              </p:ext>
            </p:extLst>
          </p:nvPr>
        </p:nvGraphicFramePr>
        <p:xfrm>
          <a:off x="467544" y="1196752"/>
          <a:ext cx="7965909"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0397996"/>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424640" y="4476212"/>
            <a:ext cx="4430164"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圆角矩形 10"/>
          <p:cNvSpPr/>
          <p:nvPr/>
        </p:nvSpPr>
        <p:spPr>
          <a:xfrm>
            <a:off x="357860" y="4513164"/>
            <a:ext cx="3782092"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814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332656"/>
            <a:ext cx="8064896" cy="3693319"/>
          </a:xfrm>
          <a:prstGeom prst="rect">
            <a:avLst/>
          </a:prstGeom>
        </p:spPr>
        <p:txBody>
          <a:bodyPr wrap="square">
            <a:spAutoFit/>
          </a:bodyPr>
          <a:lstStyle/>
          <a:p>
            <a:r>
              <a:rPr lang="en-US" altLang="zh-CN" b="1" dirty="0" err="1">
                <a:solidFill>
                  <a:srgbClr val="000000"/>
                </a:solidFill>
                <a:latin typeface="Courier New"/>
              </a:rPr>
              <a:t>syms</a:t>
            </a:r>
            <a:r>
              <a:rPr lang="en-US" altLang="zh-CN" b="1" dirty="0">
                <a:solidFill>
                  <a:srgbClr val="000000"/>
                </a:solidFill>
                <a:latin typeface="Courier New"/>
              </a:rPr>
              <a:t> </a:t>
            </a:r>
            <a:r>
              <a:rPr lang="en-US" altLang="zh-CN" b="1" dirty="0">
                <a:solidFill>
                  <a:srgbClr val="A020F0"/>
                </a:solidFill>
                <a:latin typeface="Courier New"/>
              </a:rPr>
              <a:t>x</a:t>
            </a:r>
            <a:r>
              <a:rPr lang="en-US" altLang="zh-CN" b="1" dirty="0">
                <a:solidFill>
                  <a:srgbClr val="000000"/>
                </a:solidFill>
                <a:latin typeface="Courier New"/>
              </a:rPr>
              <a:t> </a:t>
            </a:r>
            <a:r>
              <a:rPr lang="en-US" altLang="zh-CN" b="1" dirty="0">
                <a:solidFill>
                  <a:srgbClr val="A020F0"/>
                </a:solidFill>
                <a:latin typeface="Courier New"/>
              </a:rPr>
              <a:t>y</a:t>
            </a:r>
            <a:r>
              <a:rPr lang="en-US" altLang="zh-CN" b="1" dirty="0">
                <a:solidFill>
                  <a:srgbClr val="000000"/>
                </a:solidFill>
                <a:latin typeface="Courier New"/>
              </a:rPr>
              <a:t> </a:t>
            </a:r>
            <a:r>
              <a:rPr lang="en-US" altLang="zh-CN" b="1" dirty="0">
                <a:solidFill>
                  <a:srgbClr val="A020F0"/>
                </a:solidFill>
                <a:latin typeface="Courier New"/>
              </a:rPr>
              <a:t>theta</a:t>
            </a:r>
            <a:r>
              <a:rPr lang="en-US" altLang="zh-CN" b="1" dirty="0">
                <a:solidFill>
                  <a:srgbClr val="000000"/>
                </a:solidFill>
                <a:latin typeface="Courier New"/>
              </a:rPr>
              <a:t> </a:t>
            </a:r>
            <a:r>
              <a:rPr lang="en-US" altLang="zh-CN" b="1" dirty="0">
                <a:solidFill>
                  <a:srgbClr val="A020F0"/>
                </a:solidFill>
                <a:latin typeface="Courier New"/>
              </a:rPr>
              <a:t>dx</a:t>
            </a:r>
            <a:r>
              <a:rPr lang="en-US" altLang="zh-CN" b="1" dirty="0">
                <a:solidFill>
                  <a:srgbClr val="000000"/>
                </a:solidFill>
                <a:latin typeface="Courier New"/>
              </a:rPr>
              <a:t> </a:t>
            </a:r>
            <a:r>
              <a:rPr lang="en-US" altLang="zh-CN" b="1" dirty="0" err="1">
                <a:solidFill>
                  <a:srgbClr val="A020F0"/>
                </a:solidFill>
                <a:latin typeface="Courier New"/>
              </a:rPr>
              <a:t>dy</a:t>
            </a:r>
            <a:r>
              <a:rPr lang="en-US" altLang="zh-CN" b="1" dirty="0">
                <a:solidFill>
                  <a:srgbClr val="000000"/>
                </a:solidFill>
                <a:latin typeface="Courier New"/>
              </a:rPr>
              <a:t> </a:t>
            </a:r>
            <a:r>
              <a:rPr lang="en-US" altLang="zh-CN" b="1" dirty="0" err="1">
                <a:solidFill>
                  <a:srgbClr val="A020F0"/>
                </a:solidFill>
                <a:latin typeface="Courier New"/>
              </a:rPr>
              <a:t>dtheta</a:t>
            </a:r>
            <a:r>
              <a:rPr lang="en-US" altLang="zh-CN" b="1" dirty="0">
                <a:solidFill>
                  <a:srgbClr val="000000"/>
                </a:solidFill>
                <a:latin typeface="Courier New"/>
              </a:rPr>
              <a:t> </a:t>
            </a:r>
            <a:r>
              <a:rPr lang="en-US" altLang="zh-CN" b="1" dirty="0" err="1">
                <a:solidFill>
                  <a:srgbClr val="A020F0"/>
                </a:solidFill>
                <a:latin typeface="Courier New"/>
              </a:rPr>
              <a:t>xs</a:t>
            </a:r>
            <a:r>
              <a:rPr lang="en-US" altLang="zh-CN" b="1" dirty="0">
                <a:solidFill>
                  <a:srgbClr val="000000"/>
                </a:solidFill>
                <a:latin typeface="Courier New"/>
              </a:rPr>
              <a:t> </a:t>
            </a:r>
            <a:r>
              <a:rPr lang="en-US" altLang="zh-CN" b="1" dirty="0" err="1">
                <a:solidFill>
                  <a:srgbClr val="A020F0"/>
                </a:solidFill>
                <a:latin typeface="Courier New"/>
              </a:rPr>
              <a:t>ys</a:t>
            </a:r>
            <a:r>
              <a:rPr lang="en-US" altLang="zh-CN" b="1" dirty="0">
                <a:solidFill>
                  <a:srgbClr val="000000"/>
                </a:solidFill>
                <a:latin typeface="Courier New"/>
              </a:rPr>
              <a:t>;</a:t>
            </a:r>
          </a:p>
          <a:p>
            <a:r>
              <a:rPr lang="en-US" altLang="zh-CN" b="1" dirty="0">
                <a:solidFill>
                  <a:srgbClr val="000000"/>
                </a:solidFill>
                <a:latin typeface="Courier New"/>
              </a:rPr>
              <a:t>f = [dx * </a:t>
            </a:r>
            <a:r>
              <a:rPr lang="en-US" altLang="zh-CN" b="1" dirty="0" err="1">
                <a:solidFill>
                  <a:srgbClr val="000000"/>
                </a:solidFill>
                <a:latin typeface="Courier New"/>
              </a:rPr>
              <a:t>cos</a:t>
            </a:r>
            <a:r>
              <a:rPr lang="en-US" altLang="zh-CN" b="1" dirty="0">
                <a:solidFill>
                  <a:srgbClr val="000000"/>
                </a:solidFill>
                <a:latin typeface="Courier New"/>
              </a:rPr>
              <a:t>(theta) - </a:t>
            </a:r>
            <a:r>
              <a:rPr lang="en-US" altLang="zh-CN" b="1" dirty="0" err="1">
                <a:solidFill>
                  <a:srgbClr val="000000"/>
                </a:solidFill>
                <a:latin typeface="Courier New"/>
              </a:rPr>
              <a:t>dy</a:t>
            </a:r>
            <a:r>
              <a:rPr lang="en-US" altLang="zh-CN" b="1" dirty="0">
                <a:solidFill>
                  <a:srgbClr val="000000"/>
                </a:solidFill>
                <a:latin typeface="Courier New"/>
              </a:rPr>
              <a:t> * sin(theta) + x;</a:t>
            </a:r>
          </a:p>
          <a:p>
            <a:r>
              <a:rPr lang="es-ES" altLang="zh-CN" b="1" dirty="0">
                <a:solidFill>
                  <a:srgbClr val="000000"/>
                </a:solidFill>
                <a:latin typeface="Courier New"/>
              </a:rPr>
              <a:t>     dy * cos(theta) + dx * sin(theta) + y;</a:t>
            </a:r>
          </a:p>
          <a:p>
            <a:r>
              <a:rPr lang="en-US" altLang="zh-CN" b="1" dirty="0">
                <a:solidFill>
                  <a:srgbClr val="000000"/>
                </a:solidFill>
                <a:latin typeface="Courier New"/>
              </a:rPr>
              <a:t>     </a:t>
            </a:r>
            <a:r>
              <a:rPr lang="en-US" altLang="zh-CN" b="1" dirty="0" err="1">
                <a:solidFill>
                  <a:srgbClr val="000000"/>
                </a:solidFill>
                <a:latin typeface="Courier New"/>
              </a:rPr>
              <a:t>dtheta</a:t>
            </a:r>
            <a:r>
              <a:rPr lang="en-US" altLang="zh-CN" b="1" dirty="0">
                <a:solidFill>
                  <a:srgbClr val="000000"/>
                </a:solidFill>
                <a:latin typeface="Courier New"/>
              </a:rPr>
              <a:t> + theta];</a:t>
            </a:r>
          </a:p>
          <a:p>
            <a:r>
              <a:rPr lang="en-US" altLang="zh-CN" b="1" dirty="0">
                <a:solidFill>
                  <a:srgbClr val="000000"/>
                </a:solidFill>
                <a:latin typeface="Courier New"/>
              </a:rPr>
              <a:t>X = [x,  y, theta];</a:t>
            </a:r>
          </a:p>
          <a:p>
            <a:r>
              <a:rPr lang="en-US" altLang="zh-CN" b="1" dirty="0">
                <a:solidFill>
                  <a:srgbClr val="000000"/>
                </a:solidFill>
                <a:latin typeface="Courier New"/>
              </a:rPr>
              <a:t>F = </a:t>
            </a:r>
            <a:r>
              <a:rPr lang="en-US" altLang="zh-CN" b="1" dirty="0" err="1">
                <a:solidFill>
                  <a:srgbClr val="000000"/>
                </a:solidFill>
                <a:latin typeface="Courier New"/>
              </a:rPr>
              <a:t>jacobian</a:t>
            </a:r>
            <a:r>
              <a:rPr lang="en-US" altLang="zh-CN" b="1" dirty="0">
                <a:solidFill>
                  <a:srgbClr val="000000"/>
                </a:solidFill>
                <a:latin typeface="Courier New"/>
              </a:rPr>
              <a:t>(f, X);</a:t>
            </a:r>
          </a:p>
          <a:p>
            <a:r>
              <a:rPr lang="en-US" altLang="zh-CN" b="1" dirty="0" err="1">
                <a:solidFill>
                  <a:srgbClr val="000000"/>
                </a:solidFill>
                <a:latin typeface="Courier New"/>
              </a:rPr>
              <a:t>disp</a:t>
            </a:r>
            <a:r>
              <a:rPr lang="en-US" altLang="zh-CN" b="1" dirty="0">
                <a:solidFill>
                  <a:srgbClr val="000000"/>
                </a:solidFill>
                <a:latin typeface="Courier New"/>
              </a:rPr>
              <a:t>(F);</a:t>
            </a:r>
          </a:p>
          <a:p>
            <a:r>
              <a:rPr lang="en-US" altLang="zh-CN" b="1" dirty="0">
                <a:solidFill>
                  <a:srgbClr val="000000"/>
                </a:solidFill>
                <a:latin typeface="Courier New"/>
              </a:rPr>
              <a:t>simplify(F)</a:t>
            </a:r>
          </a:p>
          <a:p>
            <a:r>
              <a:rPr lang="en-US" altLang="zh-CN" b="1" dirty="0">
                <a:solidFill>
                  <a:srgbClr val="228B22"/>
                </a:solidFill>
                <a:latin typeface="Courier New"/>
              </a:rPr>
              <a:t>%%</a:t>
            </a:r>
          </a:p>
          <a:p>
            <a:r>
              <a:rPr lang="es-ES" altLang="zh-CN" b="1" dirty="0">
                <a:solidFill>
                  <a:srgbClr val="000000"/>
                </a:solidFill>
                <a:latin typeface="Courier New"/>
              </a:rPr>
              <a:t>h = atan((y - ys) / (x - xs));</a:t>
            </a:r>
          </a:p>
          <a:p>
            <a:r>
              <a:rPr lang="en-US" altLang="zh-CN" b="1" dirty="0">
                <a:solidFill>
                  <a:srgbClr val="000000"/>
                </a:solidFill>
                <a:latin typeface="Courier New"/>
              </a:rPr>
              <a:t>H = </a:t>
            </a:r>
            <a:r>
              <a:rPr lang="en-US" altLang="zh-CN" b="1" dirty="0" err="1">
                <a:solidFill>
                  <a:srgbClr val="000000"/>
                </a:solidFill>
                <a:latin typeface="Courier New"/>
              </a:rPr>
              <a:t>jacobian</a:t>
            </a:r>
            <a:r>
              <a:rPr lang="en-US" altLang="zh-CN" b="1" dirty="0">
                <a:solidFill>
                  <a:srgbClr val="000000"/>
                </a:solidFill>
                <a:latin typeface="Courier New"/>
              </a:rPr>
              <a:t>(h, X);</a:t>
            </a:r>
          </a:p>
          <a:p>
            <a:r>
              <a:rPr lang="en-US" altLang="zh-CN" b="1" dirty="0" err="1">
                <a:solidFill>
                  <a:srgbClr val="000000"/>
                </a:solidFill>
                <a:latin typeface="Courier New"/>
              </a:rPr>
              <a:t>disp</a:t>
            </a:r>
            <a:r>
              <a:rPr lang="en-US" altLang="zh-CN" b="1" dirty="0">
                <a:solidFill>
                  <a:srgbClr val="000000"/>
                </a:solidFill>
                <a:latin typeface="Courier New"/>
              </a:rPr>
              <a:t>(H);</a:t>
            </a:r>
          </a:p>
          <a:p>
            <a:r>
              <a:rPr lang="en-US" altLang="zh-CN" b="1" dirty="0">
                <a:solidFill>
                  <a:srgbClr val="000000"/>
                </a:solidFill>
                <a:latin typeface="Courier New"/>
              </a:rPr>
              <a:t>simplify(H)</a:t>
            </a:r>
          </a:p>
        </p:txBody>
      </p:sp>
      <p:sp>
        <p:nvSpPr>
          <p:cNvPr id="5" name="三十二角星 4"/>
          <p:cNvSpPr/>
          <p:nvPr/>
        </p:nvSpPr>
        <p:spPr>
          <a:xfrm>
            <a:off x="6537462" y="17809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P52</a:t>
            </a:r>
            <a:endParaRPr lang="zh-CN" altLang="en-US" sz="4400" b="1" dirty="0"/>
          </a:p>
        </p:txBody>
      </p:sp>
      <p:sp>
        <p:nvSpPr>
          <p:cNvPr id="7" name="矩形 6"/>
          <p:cNvSpPr/>
          <p:nvPr/>
        </p:nvSpPr>
        <p:spPr>
          <a:xfrm>
            <a:off x="357860" y="4565321"/>
            <a:ext cx="3600400" cy="923330"/>
          </a:xfrm>
          <a:prstGeom prst="rect">
            <a:avLst/>
          </a:prstGeom>
        </p:spPr>
        <p:txBody>
          <a:bodyPr wrap="square">
            <a:spAutoFit/>
          </a:bodyPr>
          <a:lstStyle/>
          <a:p>
            <a:r>
              <a:rPr lang="en-US" altLang="zh-CN" dirty="0"/>
              <a:t>[ 1, 0, - </a:t>
            </a:r>
            <a:r>
              <a:rPr lang="en-US" altLang="zh-CN" dirty="0" err="1"/>
              <a:t>dy</a:t>
            </a:r>
            <a:r>
              <a:rPr lang="en-US" altLang="zh-CN" dirty="0"/>
              <a:t>*</a:t>
            </a:r>
            <a:r>
              <a:rPr lang="en-US" altLang="zh-CN" dirty="0" err="1"/>
              <a:t>cos</a:t>
            </a:r>
            <a:r>
              <a:rPr lang="en-US" altLang="zh-CN" dirty="0"/>
              <a:t>(theta) - dx*sin(theta)]</a:t>
            </a:r>
          </a:p>
          <a:p>
            <a:r>
              <a:rPr lang="en-US" altLang="zh-CN" dirty="0"/>
              <a:t>[ 0, 1,   dx*</a:t>
            </a:r>
            <a:r>
              <a:rPr lang="en-US" altLang="zh-CN" dirty="0" err="1"/>
              <a:t>cos</a:t>
            </a:r>
            <a:r>
              <a:rPr lang="en-US" altLang="zh-CN" dirty="0"/>
              <a:t>(theta) - </a:t>
            </a:r>
            <a:r>
              <a:rPr lang="en-US" altLang="zh-CN" dirty="0" err="1"/>
              <a:t>dy</a:t>
            </a:r>
            <a:r>
              <a:rPr lang="en-US" altLang="zh-CN" dirty="0"/>
              <a:t>*sin(theta)]</a:t>
            </a:r>
          </a:p>
          <a:p>
            <a:r>
              <a:rPr lang="en-US" altLang="zh-CN" dirty="0"/>
              <a:t>[ 0, 0,                               </a:t>
            </a:r>
            <a:r>
              <a:rPr lang="en-US" altLang="zh-CN" dirty="0" smtClean="0"/>
              <a:t>                     1</a:t>
            </a:r>
            <a:r>
              <a:rPr lang="en-US" altLang="zh-CN" dirty="0"/>
              <a:t>]</a:t>
            </a:r>
            <a:endParaRPr lang="zh-CN" altLang="en-US" dirty="0"/>
          </a:p>
        </p:txBody>
      </p:sp>
      <p:sp>
        <p:nvSpPr>
          <p:cNvPr id="8" name="矩形 7"/>
          <p:cNvSpPr/>
          <p:nvPr/>
        </p:nvSpPr>
        <p:spPr>
          <a:xfrm>
            <a:off x="4424640" y="4570850"/>
            <a:ext cx="4430164" cy="923330"/>
          </a:xfrm>
          <a:prstGeom prst="rect">
            <a:avLst/>
          </a:prstGeom>
        </p:spPr>
        <p:txBody>
          <a:bodyPr wrap="square">
            <a:spAutoFit/>
          </a:bodyPr>
          <a:lstStyle/>
          <a:p>
            <a:r>
              <a:rPr lang="es-ES" altLang="zh-CN" dirty="0"/>
              <a:t>[ -(y - ys)/((x - xs)^2*((y - ys)^2/(x - xs)^2 + 1</a:t>
            </a:r>
            <a:r>
              <a:rPr lang="es-ES" altLang="zh-CN" dirty="0" smtClean="0"/>
              <a:t>)), </a:t>
            </a:r>
          </a:p>
          <a:p>
            <a:r>
              <a:rPr lang="es-ES" altLang="zh-CN" dirty="0" smtClean="0"/>
              <a:t> </a:t>
            </a:r>
            <a:r>
              <a:rPr lang="es-ES" altLang="zh-CN" dirty="0"/>
              <a:t>1/((x - xs)*((y - ys)^2/(x - xs)^2 + 1)), </a:t>
            </a:r>
            <a:endParaRPr lang="es-ES" altLang="zh-CN" dirty="0" smtClean="0"/>
          </a:p>
          <a:p>
            <a:r>
              <a:rPr lang="es-ES" altLang="zh-CN" dirty="0" smtClean="0"/>
              <a:t>0</a:t>
            </a:r>
            <a:r>
              <a:rPr lang="es-ES" altLang="zh-CN" dirty="0"/>
              <a:t>]</a:t>
            </a:r>
            <a:endParaRPr lang="zh-CN" altLang="en-US" dirty="0"/>
          </a:p>
        </p:txBody>
      </p:sp>
      <p:pic>
        <p:nvPicPr>
          <p:cNvPr id="9" name="图片 8"/>
          <p:cNvPicPr>
            <a:picLocks noChangeAspect="1"/>
          </p:cNvPicPr>
          <p:nvPr>
            <p:custDataLst>
              <p:tags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12026" y="5695625"/>
            <a:ext cx="1714500" cy="594360"/>
          </a:xfrm>
          <a:prstGeom prst="rect">
            <a:avLst/>
          </a:prstGeom>
        </p:spPr>
      </p:pic>
      <p:pic>
        <p:nvPicPr>
          <p:cNvPr id="10" name="图片 9"/>
          <p:cNvPicPr>
            <a:picLocks noChangeAspect="1"/>
          </p:cNvPicPr>
          <p:nvPr>
            <p:custDataLst>
              <p:tags r:id="rId2"/>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5656" y="5716580"/>
            <a:ext cx="1150620" cy="552450"/>
          </a:xfrm>
          <a:prstGeom prst="rect">
            <a:avLst/>
          </a:prstGeom>
        </p:spPr>
      </p:pic>
    </p:spTree>
    <p:extLst>
      <p:ext uri="{BB962C8B-B14F-4D97-AF65-F5344CB8AC3E}">
        <p14:creationId xmlns:p14="http://schemas.microsoft.com/office/powerpoint/2010/main" val="46380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7"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424640" y="4476212"/>
            <a:ext cx="4430164"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圆角矩形 10"/>
          <p:cNvSpPr/>
          <p:nvPr/>
        </p:nvSpPr>
        <p:spPr>
          <a:xfrm>
            <a:off x="357860" y="4513164"/>
            <a:ext cx="3782092"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 name="矩形 6"/>
          <p:cNvSpPr/>
          <p:nvPr/>
        </p:nvSpPr>
        <p:spPr>
          <a:xfrm>
            <a:off x="357860" y="4565321"/>
            <a:ext cx="3600400" cy="923330"/>
          </a:xfrm>
          <a:prstGeom prst="rect">
            <a:avLst/>
          </a:prstGeom>
        </p:spPr>
        <p:txBody>
          <a:bodyPr wrap="square">
            <a:spAutoFit/>
          </a:bodyPr>
          <a:lstStyle/>
          <a:p>
            <a:r>
              <a:rPr lang="en-US" altLang="zh-CN" dirty="0"/>
              <a:t>[ 1, 0, - </a:t>
            </a:r>
            <a:r>
              <a:rPr lang="en-US" altLang="zh-CN" dirty="0" err="1"/>
              <a:t>dy</a:t>
            </a:r>
            <a:r>
              <a:rPr lang="en-US" altLang="zh-CN" dirty="0"/>
              <a:t>*</a:t>
            </a:r>
            <a:r>
              <a:rPr lang="en-US" altLang="zh-CN" dirty="0" err="1"/>
              <a:t>cos</a:t>
            </a:r>
            <a:r>
              <a:rPr lang="en-US" altLang="zh-CN" dirty="0"/>
              <a:t>(theta) - dx*sin(theta)]</a:t>
            </a:r>
          </a:p>
          <a:p>
            <a:r>
              <a:rPr lang="en-US" altLang="zh-CN" dirty="0"/>
              <a:t>[ 0, 1,   dx*</a:t>
            </a:r>
            <a:r>
              <a:rPr lang="en-US" altLang="zh-CN" dirty="0" err="1"/>
              <a:t>cos</a:t>
            </a:r>
            <a:r>
              <a:rPr lang="en-US" altLang="zh-CN" dirty="0"/>
              <a:t>(theta) - </a:t>
            </a:r>
            <a:r>
              <a:rPr lang="en-US" altLang="zh-CN" dirty="0" err="1"/>
              <a:t>dy</a:t>
            </a:r>
            <a:r>
              <a:rPr lang="en-US" altLang="zh-CN" dirty="0"/>
              <a:t>*sin(theta)]</a:t>
            </a:r>
          </a:p>
          <a:p>
            <a:r>
              <a:rPr lang="en-US" altLang="zh-CN" dirty="0"/>
              <a:t>[ 0, 0,                               </a:t>
            </a:r>
            <a:r>
              <a:rPr lang="en-US" altLang="zh-CN" dirty="0" smtClean="0"/>
              <a:t>                     1</a:t>
            </a:r>
            <a:r>
              <a:rPr lang="en-US" altLang="zh-CN" dirty="0"/>
              <a:t>]</a:t>
            </a:r>
            <a:endParaRPr lang="zh-CN" altLang="en-US" dirty="0"/>
          </a:p>
        </p:txBody>
      </p:sp>
      <p:sp>
        <p:nvSpPr>
          <p:cNvPr id="8" name="矩形 7"/>
          <p:cNvSpPr/>
          <p:nvPr/>
        </p:nvSpPr>
        <p:spPr>
          <a:xfrm>
            <a:off x="4424640" y="4570850"/>
            <a:ext cx="4430164" cy="923330"/>
          </a:xfrm>
          <a:prstGeom prst="rect">
            <a:avLst/>
          </a:prstGeom>
        </p:spPr>
        <p:txBody>
          <a:bodyPr wrap="square">
            <a:spAutoFit/>
          </a:bodyPr>
          <a:lstStyle/>
          <a:p>
            <a:r>
              <a:rPr lang="es-ES" altLang="zh-CN" dirty="0"/>
              <a:t>[ -(y - ys)/((x - xs)^2*((y - ys)^2/(x - xs)^2 + 1</a:t>
            </a:r>
            <a:r>
              <a:rPr lang="es-ES" altLang="zh-CN" dirty="0" smtClean="0"/>
              <a:t>)), </a:t>
            </a:r>
          </a:p>
          <a:p>
            <a:r>
              <a:rPr lang="es-ES" altLang="zh-CN" dirty="0" smtClean="0"/>
              <a:t> </a:t>
            </a:r>
            <a:r>
              <a:rPr lang="es-ES" altLang="zh-CN" dirty="0"/>
              <a:t>1/((x - xs)*((y - ys)^2/(x - xs)^2 + 1)), </a:t>
            </a:r>
            <a:endParaRPr lang="es-ES" altLang="zh-CN" dirty="0" smtClean="0"/>
          </a:p>
          <a:p>
            <a:r>
              <a:rPr lang="es-ES" altLang="zh-CN" dirty="0" smtClean="0"/>
              <a:t>0</a:t>
            </a:r>
            <a:r>
              <a:rPr lang="es-ES" altLang="zh-CN" dirty="0"/>
              <a:t>]</a:t>
            </a:r>
            <a:endParaRPr lang="zh-CN" altLang="en-US" dirty="0"/>
          </a:p>
        </p:txBody>
      </p:sp>
      <p:pic>
        <p:nvPicPr>
          <p:cNvPr id="9" name="图片 8"/>
          <p:cNvPicPr>
            <a:picLocks noChangeAspect="1"/>
          </p:cNvPicPr>
          <p:nvPr>
            <p:custDataLst>
              <p:tags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12026" y="5695625"/>
            <a:ext cx="1714500" cy="594360"/>
          </a:xfrm>
          <a:prstGeom prst="rect">
            <a:avLst/>
          </a:prstGeom>
        </p:spPr>
      </p:pic>
      <p:pic>
        <p:nvPicPr>
          <p:cNvPr id="10" name="图片 9"/>
          <p:cNvPicPr>
            <a:picLocks noChangeAspect="1"/>
          </p:cNvPicPr>
          <p:nvPr>
            <p:custDataLst>
              <p:tags r:id="rId2"/>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5656" y="5716580"/>
            <a:ext cx="1150620" cy="552450"/>
          </a:xfrm>
          <a:prstGeom prst="rect">
            <a:avLst/>
          </a:prstGeom>
        </p:spPr>
      </p:pic>
      <p:graphicFrame>
        <p:nvGraphicFramePr>
          <p:cNvPr id="6" name="图示 5"/>
          <p:cNvGraphicFramePr/>
          <p:nvPr>
            <p:extLst>
              <p:ext uri="{D42A27DB-BD31-4B8C-83A1-F6EECF244321}">
                <p14:modId xmlns:p14="http://schemas.microsoft.com/office/powerpoint/2010/main" val="1210515260"/>
              </p:ext>
            </p:extLst>
          </p:nvPr>
        </p:nvGraphicFramePr>
        <p:xfrm>
          <a:off x="827584" y="908720"/>
          <a:ext cx="7560840" cy="25150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50385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57860" y="4513164"/>
            <a:ext cx="3782092"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814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476672"/>
            <a:ext cx="8064896" cy="2554545"/>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F = </a:t>
            </a:r>
            <a:r>
              <a:rPr lang="en-US" altLang="zh-CN" sz="2000" b="1" dirty="0" err="1">
                <a:solidFill>
                  <a:srgbClr val="000000"/>
                </a:solidFill>
                <a:latin typeface="Courier New"/>
              </a:rPr>
              <a:t>jacobF</a:t>
            </a:r>
            <a:r>
              <a:rPr lang="en-US" altLang="zh-CN" sz="2000" b="1" dirty="0">
                <a:solidFill>
                  <a:srgbClr val="000000"/>
                </a:solidFill>
                <a:latin typeface="Courier New"/>
              </a:rPr>
              <a:t>(X, u)</a:t>
            </a:r>
          </a:p>
          <a:p>
            <a:r>
              <a:rPr lang="en-US" altLang="zh-CN" sz="2000" b="1" dirty="0">
                <a:solidFill>
                  <a:srgbClr val="000000"/>
                </a:solidFill>
                <a:latin typeface="Courier New"/>
              </a:rPr>
              <a:t>theta = X(3);</a:t>
            </a:r>
          </a:p>
          <a:p>
            <a:r>
              <a:rPr lang="en-US" altLang="zh-CN" sz="2000" b="1" dirty="0">
                <a:solidFill>
                  <a:srgbClr val="000000"/>
                </a:solidFill>
                <a:latin typeface="Courier New"/>
              </a:rPr>
              <a:t>dx    = u(1);</a:t>
            </a:r>
          </a:p>
          <a:p>
            <a:r>
              <a:rPr lang="en-US" altLang="zh-CN" sz="2000" b="1" dirty="0" err="1">
                <a:solidFill>
                  <a:srgbClr val="000000"/>
                </a:solidFill>
                <a:latin typeface="Courier New"/>
              </a:rPr>
              <a:t>dy</a:t>
            </a:r>
            <a:r>
              <a:rPr lang="en-US" altLang="zh-CN" sz="2000" b="1" dirty="0">
                <a:solidFill>
                  <a:srgbClr val="000000"/>
                </a:solidFill>
                <a:latin typeface="Courier New"/>
              </a:rPr>
              <a:t>    = u(2);</a:t>
            </a:r>
          </a:p>
          <a:p>
            <a:r>
              <a:rPr lang="en-US" altLang="zh-CN" sz="2000" b="1" dirty="0">
                <a:solidFill>
                  <a:srgbClr val="000000"/>
                </a:solidFill>
                <a:latin typeface="Courier New"/>
              </a:rPr>
              <a:t>F = [1,  0, - </a:t>
            </a:r>
            <a:r>
              <a:rPr lang="en-US" altLang="zh-CN" sz="2000" b="1" dirty="0" err="1">
                <a:solidFill>
                  <a:srgbClr val="000000"/>
                </a:solidFill>
                <a:latin typeface="Courier New"/>
              </a:rPr>
              <a:t>dy</a:t>
            </a:r>
            <a:r>
              <a:rPr lang="en-US" altLang="zh-CN" sz="2000" b="1" dirty="0">
                <a:solidFill>
                  <a:srgbClr val="000000"/>
                </a:solidFill>
                <a:latin typeface="Courier New"/>
              </a:rPr>
              <a:t>*</a:t>
            </a:r>
            <a:r>
              <a:rPr lang="en-US" altLang="zh-CN" sz="2000" b="1" dirty="0" err="1">
                <a:solidFill>
                  <a:srgbClr val="000000"/>
                </a:solidFill>
                <a:latin typeface="Courier New"/>
              </a:rPr>
              <a:t>cos</a:t>
            </a:r>
            <a:r>
              <a:rPr lang="en-US" altLang="zh-CN" sz="2000" b="1" dirty="0">
                <a:solidFill>
                  <a:srgbClr val="000000"/>
                </a:solidFill>
                <a:latin typeface="Courier New"/>
              </a:rPr>
              <a:t>(theta) - dx*sin(theta);</a:t>
            </a:r>
          </a:p>
          <a:p>
            <a:r>
              <a:rPr lang="en-US" altLang="zh-CN" sz="2000" b="1" dirty="0">
                <a:solidFill>
                  <a:srgbClr val="000000"/>
                </a:solidFill>
                <a:latin typeface="Courier New"/>
              </a:rPr>
              <a:t>     0,  1,   dx*</a:t>
            </a:r>
            <a:r>
              <a:rPr lang="en-US" altLang="zh-CN" sz="2000" b="1" dirty="0" err="1">
                <a:solidFill>
                  <a:srgbClr val="000000"/>
                </a:solidFill>
                <a:latin typeface="Courier New"/>
              </a:rPr>
              <a:t>cos</a:t>
            </a:r>
            <a:r>
              <a:rPr lang="en-US" altLang="zh-CN" sz="2000" b="1" dirty="0">
                <a:solidFill>
                  <a:srgbClr val="000000"/>
                </a:solidFill>
                <a:latin typeface="Courier New"/>
              </a:rPr>
              <a:t>(theta) - </a:t>
            </a:r>
            <a:r>
              <a:rPr lang="en-US" altLang="zh-CN" sz="2000" b="1" dirty="0" err="1">
                <a:solidFill>
                  <a:srgbClr val="000000"/>
                </a:solidFill>
                <a:latin typeface="Courier New"/>
              </a:rPr>
              <a:t>dy</a:t>
            </a:r>
            <a:r>
              <a:rPr lang="en-US" altLang="zh-CN" sz="2000" b="1" dirty="0">
                <a:solidFill>
                  <a:srgbClr val="000000"/>
                </a:solidFill>
                <a:latin typeface="Courier New"/>
              </a:rPr>
              <a:t>*sin(theta);</a:t>
            </a:r>
          </a:p>
          <a:p>
            <a:r>
              <a:rPr lang="zh-CN" altLang="en-US" sz="2000" b="1" dirty="0">
                <a:solidFill>
                  <a:srgbClr val="000000"/>
                </a:solidFill>
                <a:latin typeface="Courier New"/>
              </a:rPr>
              <a:t>     </a:t>
            </a:r>
            <a:r>
              <a:rPr lang="en-US" altLang="zh-CN" sz="2000" b="1" dirty="0">
                <a:solidFill>
                  <a:srgbClr val="000000"/>
                </a:solidFill>
                <a:latin typeface="Courier New"/>
              </a:rPr>
              <a:t>0,  0,                               1];</a:t>
            </a:r>
          </a:p>
          <a:p>
            <a:r>
              <a:rPr lang="en-US" altLang="zh-CN" sz="2000" b="1" dirty="0">
                <a:solidFill>
                  <a:srgbClr val="0000FF"/>
                </a:solidFill>
                <a:latin typeface="Courier New"/>
              </a:rPr>
              <a:t>end</a:t>
            </a:r>
          </a:p>
        </p:txBody>
      </p:sp>
      <p:sp>
        <p:nvSpPr>
          <p:cNvPr id="5" name="三十二角星 4"/>
          <p:cNvSpPr/>
          <p:nvPr/>
        </p:nvSpPr>
        <p:spPr>
          <a:xfrm>
            <a:off x="6089450" y="212583"/>
            <a:ext cx="2592288"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P54/+p54/</a:t>
            </a:r>
            <a:r>
              <a:rPr lang="en-US" altLang="zh-CN" sz="2000" b="1" dirty="0" err="1" smtClean="0"/>
              <a:t>jacobF</a:t>
            </a:r>
            <a:endParaRPr lang="zh-CN" altLang="en-US" sz="2000" b="1" dirty="0"/>
          </a:p>
        </p:txBody>
      </p:sp>
      <p:sp>
        <p:nvSpPr>
          <p:cNvPr id="7" name="矩形 6"/>
          <p:cNvSpPr/>
          <p:nvPr/>
        </p:nvSpPr>
        <p:spPr>
          <a:xfrm>
            <a:off x="357860" y="4565321"/>
            <a:ext cx="3600400" cy="923330"/>
          </a:xfrm>
          <a:prstGeom prst="rect">
            <a:avLst/>
          </a:prstGeom>
        </p:spPr>
        <p:txBody>
          <a:bodyPr wrap="square">
            <a:spAutoFit/>
          </a:bodyPr>
          <a:lstStyle/>
          <a:p>
            <a:r>
              <a:rPr lang="en-US" altLang="zh-CN" dirty="0"/>
              <a:t>[ 1, 0, - </a:t>
            </a:r>
            <a:r>
              <a:rPr lang="en-US" altLang="zh-CN" dirty="0" err="1"/>
              <a:t>dy</a:t>
            </a:r>
            <a:r>
              <a:rPr lang="en-US" altLang="zh-CN" dirty="0"/>
              <a:t>*</a:t>
            </a:r>
            <a:r>
              <a:rPr lang="en-US" altLang="zh-CN" dirty="0" err="1"/>
              <a:t>cos</a:t>
            </a:r>
            <a:r>
              <a:rPr lang="en-US" altLang="zh-CN" dirty="0"/>
              <a:t>(theta) - dx*sin(theta)]</a:t>
            </a:r>
          </a:p>
          <a:p>
            <a:r>
              <a:rPr lang="en-US" altLang="zh-CN" dirty="0"/>
              <a:t>[ 0, 1,   dx*</a:t>
            </a:r>
            <a:r>
              <a:rPr lang="en-US" altLang="zh-CN" dirty="0" err="1"/>
              <a:t>cos</a:t>
            </a:r>
            <a:r>
              <a:rPr lang="en-US" altLang="zh-CN" dirty="0"/>
              <a:t>(theta) - </a:t>
            </a:r>
            <a:r>
              <a:rPr lang="en-US" altLang="zh-CN" dirty="0" err="1"/>
              <a:t>dy</a:t>
            </a:r>
            <a:r>
              <a:rPr lang="en-US" altLang="zh-CN" dirty="0"/>
              <a:t>*sin(theta)]</a:t>
            </a:r>
          </a:p>
          <a:p>
            <a:r>
              <a:rPr lang="en-US" altLang="zh-CN" dirty="0"/>
              <a:t>[ 0, 0,                               </a:t>
            </a:r>
            <a:r>
              <a:rPr lang="en-US" altLang="zh-CN" dirty="0" smtClean="0"/>
              <a:t>                     1</a:t>
            </a:r>
            <a:r>
              <a:rPr lang="en-US" altLang="zh-CN" dirty="0"/>
              <a:t>]</a:t>
            </a:r>
            <a:endParaRPr lang="zh-CN" altLang="en-US" dirty="0"/>
          </a:p>
        </p:txBody>
      </p:sp>
      <p:pic>
        <p:nvPicPr>
          <p:cNvPr id="10" name="图片 9"/>
          <p:cNvPicPr>
            <a:picLocks noChangeAspect="1"/>
          </p:cNvPicPr>
          <p:nvPr>
            <p:custDataLst>
              <p:tags r:id="rId1"/>
            </p:custDataLst>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5656" y="5716580"/>
            <a:ext cx="1150620" cy="552450"/>
          </a:xfrm>
          <a:prstGeom prst="rect">
            <a:avLst/>
          </a:prstGeom>
        </p:spPr>
      </p:pic>
    </p:spTree>
    <p:extLst>
      <p:ext uri="{BB962C8B-B14F-4D97-AF65-F5344CB8AC3E}">
        <p14:creationId xmlns:p14="http://schemas.microsoft.com/office/powerpoint/2010/main" val="3077254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424640" y="4476212"/>
            <a:ext cx="4430164"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814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764704"/>
            <a:ext cx="8064896" cy="2308324"/>
          </a:xfrm>
          <a:prstGeom prst="rect">
            <a:avLst/>
          </a:prstGeom>
        </p:spPr>
        <p:txBody>
          <a:bodyPr wrap="square">
            <a:spAutoFit/>
          </a:bodyPr>
          <a:lstStyle/>
          <a:p>
            <a:r>
              <a:rPr lang="en-US" altLang="zh-CN" sz="1600" b="1" dirty="0">
                <a:solidFill>
                  <a:srgbClr val="0000FF"/>
                </a:solidFill>
                <a:latin typeface="Courier New"/>
              </a:rPr>
              <a:t>function</a:t>
            </a:r>
            <a:r>
              <a:rPr lang="en-US" altLang="zh-CN" sz="1600" b="1" dirty="0">
                <a:solidFill>
                  <a:srgbClr val="000000"/>
                </a:solidFill>
                <a:latin typeface="Courier New"/>
              </a:rPr>
              <a:t> H = </a:t>
            </a:r>
            <a:r>
              <a:rPr lang="en-US" altLang="zh-CN" sz="1600" b="1" dirty="0" err="1">
                <a:solidFill>
                  <a:srgbClr val="000000"/>
                </a:solidFill>
                <a:latin typeface="Courier New"/>
              </a:rPr>
              <a:t>jacobH</a:t>
            </a:r>
            <a:r>
              <a:rPr lang="en-US" altLang="zh-CN" sz="1600" b="1" dirty="0">
                <a:solidFill>
                  <a:srgbClr val="000000"/>
                </a:solidFill>
                <a:latin typeface="Courier New"/>
              </a:rPr>
              <a:t>(X, </a:t>
            </a:r>
            <a:r>
              <a:rPr lang="en-US" altLang="zh-CN" sz="1600" b="1" dirty="0" err="1">
                <a:solidFill>
                  <a:srgbClr val="000000"/>
                </a:solidFill>
                <a:latin typeface="Courier New"/>
              </a:rPr>
              <a:t>Xs</a:t>
            </a:r>
            <a:r>
              <a:rPr lang="en-US" altLang="zh-CN" sz="1600" b="1" dirty="0">
                <a:solidFill>
                  <a:srgbClr val="000000"/>
                </a:solidFill>
                <a:latin typeface="Courier New"/>
              </a:rPr>
              <a:t>)</a:t>
            </a:r>
          </a:p>
          <a:p>
            <a:r>
              <a:rPr lang="en-US" altLang="zh-CN" sz="1600" b="1" dirty="0" err="1">
                <a:solidFill>
                  <a:srgbClr val="000000"/>
                </a:solidFill>
                <a:latin typeface="Courier New"/>
              </a:rPr>
              <a:t>xs</a:t>
            </a:r>
            <a:r>
              <a:rPr lang="en-US" altLang="zh-CN" sz="1600" b="1" dirty="0">
                <a:solidFill>
                  <a:srgbClr val="000000"/>
                </a:solidFill>
                <a:latin typeface="Courier New"/>
              </a:rPr>
              <a:t> = </a:t>
            </a:r>
            <a:r>
              <a:rPr lang="en-US" altLang="zh-CN" sz="1600" b="1" dirty="0" err="1">
                <a:solidFill>
                  <a:srgbClr val="000000"/>
                </a:solidFill>
                <a:latin typeface="Courier New"/>
              </a:rPr>
              <a:t>Xs</a:t>
            </a:r>
            <a:r>
              <a:rPr lang="en-US" altLang="zh-CN" sz="1600" b="1" dirty="0">
                <a:solidFill>
                  <a:srgbClr val="000000"/>
                </a:solidFill>
                <a:latin typeface="Courier New"/>
              </a:rPr>
              <a:t>(1);</a:t>
            </a:r>
          </a:p>
          <a:p>
            <a:r>
              <a:rPr lang="en-US" altLang="zh-CN" sz="1600" b="1" dirty="0" err="1">
                <a:solidFill>
                  <a:srgbClr val="000000"/>
                </a:solidFill>
                <a:latin typeface="Courier New"/>
              </a:rPr>
              <a:t>ys</a:t>
            </a:r>
            <a:r>
              <a:rPr lang="en-US" altLang="zh-CN" sz="1600" b="1" dirty="0">
                <a:solidFill>
                  <a:srgbClr val="000000"/>
                </a:solidFill>
                <a:latin typeface="Courier New"/>
              </a:rPr>
              <a:t> = </a:t>
            </a:r>
            <a:r>
              <a:rPr lang="en-US" altLang="zh-CN" sz="1600" b="1" dirty="0" err="1">
                <a:solidFill>
                  <a:srgbClr val="000000"/>
                </a:solidFill>
                <a:latin typeface="Courier New"/>
              </a:rPr>
              <a:t>Xs</a:t>
            </a:r>
            <a:r>
              <a:rPr lang="en-US" altLang="zh-CN" sz="1600" b="1" dirty="0">
                <a:solidFill>
                  <a:srgbClr val="000000"/>
                </a:solidFill>
                <a:latin typeface="Courier New"/>
              </a:rPr>
              <a:t>(2);</a:t>
            </a:r>
          </a:p>
          <a:p>
            <a:r>
              <a:rPr lang="en-US" altLang="zh-CN" sz="1600" b="1" dirty="0">
                <a:solidFill>
                  <a:srgbClr val="000000"/>
                </a:solidFill>
                <a:latin typeface="Courier New"/>
              </a:rPr>
              <a:t>x  = X(1);</a:t>
            </a:r>
          </a:p>
          <a:p>
            <a:r>
              <a:rPr lang="en-US" altLang="zh-CN" sz="1600" b="1" dirty="0">
                <a:solidFill>
                  <a:srgbClr val="000000"/>
                </a:solidFill>
                <a:latin typeface="Courier New"/>
              </a:rPr>
              <a:t>y  = X(2);</a:t>
            </a:r>
          </a:p>
          <a:p>
            <a:r>
              <a:rPr lang="es-ES" altLang="zh-CN" sz="1600" b="1" dirty="0">
                <a:solidFill>
                  <a:srgbClr val="000000"/>
                </a:solidFill>
                <a:latin typeface="Courier New"/>
              </a:rPr>
              <a:t>H = [ -(y - ys)/((x - xs)^2*((y - ys)^2/(x - xs)^2 + 1)), </a:t>
            </a:r>
            <a:r>
              <a:rPr lang="es-ES" altLang="zh-CN" sz="1600" b="1" dirty="0">
                <a:solidFill>
                  <a:srgbClr val="0000FF"/>
                </a:solidFill>
                <a:latin typeface="Courier New"/>
              </a:rPr>
              <a:t>...</a:t>
            </a:r>
          </a:p>
          <a:p>
            <a:r>
              <a:rPr lang="es-ES" altLang="zh-CN" sz="1600" b="1" dirty="0">
                <a:solidFill>
                  <a:srgbClr val="000000"/>
                </a:solidFill>
                <a:latin typeface="Courier New"/>
              </a:rPr>
              <a:t>       1/((x - xs)*((y - ys)^2/(x - xs)^2 + 1)), </a:t>
            </a:r>
            <a:r>
              <a:rPr lang="es-ES" altLang="zh-CN" sz="1600" b="1" dirty="0">
                <a:solidFill>
                  <a:srgbClr val="0000FF"/>
                </a:solidFill>
                <a:latin typeface="Courier New"/>
              </a:rPr>
              <a:t>...</a:t>
            </a:r>
          </a:p>
          <a:p>
            <a:r>
              <a:rPr lang="zh-CN" altLang="en-US" sz="1600" b="1" dirty="0">
                <a:solidFill>
                  <a:srgbClr val="000000"/>
                </a:solidFill>
                <a:latin typeface="Courier New"/>
              </a:rPr>
              <a:t>       </a:t>
            </a:r>
            <a:r>
              <a:rPr lang="en-US" altLang="zh-CN" sz="1600" b="1" dirty="0">
                <a:solidFill>
                  <a:srgbClr val="000000"/>
                </a:solidFill>
                <a:latin typeface="Courier New"/>
              </a:rPr>
              <a:t>0];</a:t>
            </a:r>
          </a:p>
          <a:p>
            <a:r>
              <a:rPr lang="en-US" altLang="zh-CN" sz="1600" b="1" dirty="0">
                <a:solidFill>
                  <a:srgbClr val="0000FF"/>
                </a:solidFill>
                <a:latin typeface="Courier New"/>
              </a:rPr>
              <a:t>end</a:t>
            </a:r>
          </a:p>
        </p:txBody>
      </p:sp>
      <p:sp>
        <p:nvSpPr>
          <p:cNvPr id="5" name="三十二角星 4"/>
          <p:cNvSpPr/>
          <p:nvPr/>
        </p:nvSpPr>
        <p:spPr>
          <a:xfrm>
            <a:off x="6089450" y="212583"/>
            <a:ext cx="2592288"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a:t>P54/+p54/</a:t>
            </a:r>
            <a:r>
              <a:rPr lang="en-US" altLang="zh-CN" sz="2000" b="1" dirty="0" err="1"/>
              <a:t>jacobH</a:t>
            </a:r>
            <a:endParaRPr lang="zh-CN" altLang="en-US" sz="2000" b="1" dirty="0"/>
          </a:p>
        </p:txBody>
      </p:sp>
      <p:sp>
        <p:nvSpPr>
          <p:cNvPr id="8" name="矩形 7"/>
          <p:cNvSpPr/>
          <p:nvPr/>
        </p:nvSpPr>
        <p:spPr>
          <a:xfrm>
            <a:off x="4424640" y="4570850"/>
            <a:ext cx="4430164" cy="923330"/>
          </a:xfrm>
          <a:prstGeom prst="rect">
            <a:avLst/>
          </a:prstGeom>
        </p:spPr>
        <p:txBody>
          <a:bodyPr wrap="square">
            <a:spAutoFit/>
          </a:bodyPr>
          <a:lstStyle/>
          <a:p>
            <a:r>
              <a:rPr lang="es-ES" altLang="zh-CN" dirty="0"/>
              <a:t>[ -(y - ys)/((x - xs)^2*((y - ys)^2/(x - xs)^2 + 1</a:t>
            </a:r>
            <a:r>
              <a:rPr lang="es-ES" altLang="zh-CN" dirty="0" smtClean="0"/>
              <a:t>)), </a:t>
            </a:r>
          </a:p>
          <a:p>
            <a:r>
              <a:rPr lang="es-ES" altLang="zh-CN" dirty="0" smtClean="0"/>
              <a:t> </a:t>
            </a:r>
            <a:r>
              <a:rPr lang="es-ES" altLang="zh-CN" dirty="0"/>
              <a:t>1/((x - xs)*((y - ys)^2/(x - xs)^2 + 1)), </a:t>
            </a:r>
            <a:endParaRPr lang="es-ES" altLang="zh-CN" dirty="0" smtClean="0"/>
          </a:p>
          <a:p>
            <a:r>
              <a:rPr lang="es-ES" altLang="zh-CN" dirty="0" smtClean="0"/>
              <a:t>0</a:t>
            </a:r>
            <a:r>
              <a:rPr lang="es-ES" altLang="zh-CN" dirty="0"/>
              <a:t>]</a:t>
            </a:r>
            <a:endParaRPr lang="zh-CN" altLang="en-US" dirty="0"/>
          </a:p>
        </p:txBody>
      </p:sp>
      <p:pic>
        <p:nvPicPr>
          <p:cNvPr id="9" name="图片 8"/>
          <p:cNvPicPr>
            <a:picLocks noChangeAspect="1"/>
          </p:cNvPicPr>
          <p:nvPr>
            <p:custDataLst>
              <p:tags r:id="rId1"/>
            </p:custDataLst>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12026" y="5695625"/>
            <a:ext cx="1714500" cy="594360"/>
          </a:xfrm>
          <a:prstGeom prst="rect">
            <a:avLst/>
          </a:prstGeom>
        </p:spPr>
      </p:pic>
    </p:spTree>
    <p:extLst>
      <p:ext uri="{BB962C8B-B14F-4D97-AF65-F5344CB8AC3E}">
        <p14:creationId xmlns:p14="http://schemas.microsoft.com/office/powerpoint/2010/main" val="4232081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993682636"/>
              </p:ext>
            </p:extLst>
          </p:nvPr>
        </p:nvGraphicFramePr>
        <p:xfrm>
          <a:off x="899592" y="980728"/>
          <a:ext cx="7560840" cy="158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D:\Works\Teach\Mobile Robot\Code\robotcourse\p25\path.png"/>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4397" b="87005" l="22340" r="77289">
                        <a14:backgroundMark x1="52500" y1="35556" x2="52500" y2="35556"/>
                        <a14:backgroundMark x1="57750" y1="71778" x2="57750" y2="71778"/>
                        <a14:backgroundMark x1="47000" y1="65667" x2="47000" y2="65667"/>
                        <a14:backgroundMark x1="67083" y1="63556" x2="67083" y2="63556"/>
                      </a14:backgroundRemoval>
                    </a14:imgEffect>
                  </a14:imgLayer>
                </a14:imgProps>
              </a:ext>
              <a:ext uri="{28A0092B-C50C-407E-A947-70E740481C1C}">
                <a14:useLocalDpi xmlns:a14="http://schemas.microsoft.com/office/drawing/2010/main" val="0"/>
              </a:ext>
            </a:extLst>
          </a:blip>
          <a:srcRect l="34878" t="20989" r="23784" b="21209"/>
          <a:stretch/>
        </p:blipFill>
        <p:spPr bwMode="auto">
          <a:xfrm>
            <a:off x="1475656" y="2564904"/>
            <a:ext cx="3519802" cy="369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1676208214"/>
              </p:ext>
            </p:extLst>
          </p:nvPr>
        </p:nvGraphicFramePr>
        <p:xfrm>
          <a:off x="5436096" y="2780928"/>
          <a:ext cx="3312368" cy="230425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三十二角星 6"/>
          <p:cNvSpPr/>
          <p:nvPr/>
        </p:nvSpPr>
        <p:spPr>
          <a:xfrm>
            <a:off x="6084168" y="479715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P53</a:t>
            </a:r>
            <a:endParaRPr lang="zh-CN" altLang="en-US" sz="4400" b="1" dirty="0"/>
          </a:p>
        </p:txBody>
      </p:sp>
    </p:spTree>
    <p:extLst>
      <p:ext uri="{BB962C8B-B14F-4D97-AF65-F5344CB8AC3E}">
        <p14:creationId xmlns:p14="http://schemas.microsoft.com/office/powerpoint/2010/main" val="42816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ruthfullynonlinea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20" t="2043" r="2078" b="2256"/>
          <a:stretch/>
        </p:blipFill>
        <p:spPr>
          <a:xfrm>
            <a:off x="1155033" y="1"/>
            <a:ext cx="6801344" cy="6801344"/>
          </a:xfrm>
          <a:prstGeom prst="rect">
            <a:avLst/>
          </a:prstGeom>
        </p:spPr>
      </p:pic>
      <p:sp>
        <p:nvSpPr>
          <p:cNvPr id="6" name="三十二角星 5"/>
          <p:cNvSpPr/>
          <p:nvPr/>
        </p:nvSpPr>
        <p:spPr>
          <a:xfrm>
            <a:off x="6913606" y="15444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P53</a:t>
            </a:r>
            <a:endParaRPr lang="zh-CN" altLang="en-US" sz="4400" b="1" dirty="0"/>
          </a:p>
        </p:txBody>
      </p:sp>
    </p:spTree>
    <p:extLst>
      <p:ext uri="{BB962C8B-B14F-4D97-AF65-F5344CB8AC3E}">
        <p14:creationId xmlns:p14="http://schemas.microsoft.com/office/powerpoint/2010/main" val="18153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ullynonlinearek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9367" t="6095" r="17468" b="6440"/>
          <a:stretch/>
        </p:blipFill>
        <p:spPr>
          <a:xfrm>
            <a:off x="116088" y="188640"/>
            <a:ext cx="9009199" cy="6408711"/>
          </a:xfrm>
          <a:prstGeom prst="rect">
            <a:avLst/>
          </a:prstGeom>
        </p:spPr>
      </p:pic>
      <p:sp>
        <p:nvSpPr>
          <p:cNvPr id="5" name="三十二角星 4"/>
          <p:cNvSpPr/>
          <p:nvPr/>
        </p:nvSpPr>
        <p:spPr>
          <a:xfrm>
            <a:off x="467544" y="393305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P54</a:t>
            </a:r>
            <a:endParaRPr lang="zh-CN" altLang="en-US" sz="4400" b="1" dirty="0"/>
          </a:p>
        </p:txBody>
      </p:sp>
    </p:spTree>
    <p:extLst>
      <p:ext uri="{BB962C8B-B14F-4D97-AF65-F5344CB8AC3E}">
        <p14:creationId xmlns:p14="http://schemas.microsoft.com/office/powerpoint/2010/main" val="365251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42218496"/>
              </p:ext>
            </p:extLst>
          </p:nvPr>
        </p:nvGraphicFramePr>
        <p:xfrm>
          <a:off x="251520" y="1196752"/>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251520"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P54</a:t>
            </a:r>
            <a:endParaRPr lang="zh-CN" altLang="en-US" sz="4400" b="1" dirty="0"/>
          </a:p>
        </p:txBody>
      </p:sp>
    </p:spTree>
    <p:extLst>
      <p:ext uri="{BB962C8B-B14F-4D97-AF65-F5344CB8AC3E}">
        <p14:creationId xmlns:p14="http://schemas.microsoft.com/office/powerpoint/2010/main" val="820630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56" y="1593062"/>
            <a:ext cx="8640960" cy="3970318"/>
          </a:xfrm>
          <a:prstGeom prst="rect">
            <a:avLst/>
          </a:prstGeom>
        </p:spPr>
        <p:txBody>
          <a:bodyPr wrap="square">
            <a:spAutoFit/>
          </a:bodyPr>
          <a:lstStyle/>
          <a:p>
            <a:r>
              <a:rPr lang="en-US" altLang="zh-CN" sz="2800" dirty="0"/>
              <a:t>%% Tune noises</a:t>
            </a:r>
          </a:p>
          <a:p>
            <a:r>
              <a:rPr lang="en-US" altLang="zh-CN" sz="2800" dirty="0" err="1"/>
              <a:t>proNoiseScalar</a:t>
            </a:r>
            <a:r>
              <a:rPr lang="en-US" altLang="zh-CN" sz="2800" dirty="0"/>
              <a:t> = 1.0;</a:t>
            </a:r>
          </a:p>
          <a:p>
            <a:r>
              <a:rPr lang="en-US" altLang="zh-CN" sz="2800" dirty="0" err="1"/>
              <a:t>obsNoiseScalar</a:t>
            </a:r>
            <a:r>
              <a:rPr lang="en-US" altLang="zh-CN" sz="2800" dirty="0"/>
              <a:t> = 1.0;</a:t>
            </a:r>
          </a:p>
          <a:p>
            <a:r>
              <a:rPr lang="en-US" altLang="zh-CN" sz="2800" dirty="0"/>
              <a:t>%% Process noise sigma</a:t>
            </a:r>
          </a:p>
          <a:p>
            <a:r>
              <a:rPr lang="en-US" altLang="zh-CN" sz="2800" dirty="0" err="1"/>
              <a:t>sigmaXNoise</a:t>
            </a:r>
            <a:r>
              <a:rPr lang="en-US" altLang="zh-CN" sz="2800" dirty="0"/>
              <a:t>    = 0.00001;</a:t>
            </a:r>
          </a:p>
          <a:p>
            <a:r>
              <a:rPr lang="en-US" altLang="zh-CN" sz="2800" dirty="0" err="1"/>
              <a:t>sigmaYNoise</a:t>
            </a:r>
            <a:r>
              <a:rPr lang="en-US" altLang="zh-CN" sz="2800" dirty="0"/>
              <a:t>    = 0.00001;</a:t>
            </a:r>
          </a:p>
          <a:p>
            <a:r>
              <a:rPr lang="en-US" altLang="zh-CN" sz="2800" dirty="0" err="1"/>
              <a:t>sigmaThetaNoise</a:t>
            </a:r>
            <a:r>
              <a:rPr lang="en-US" altLang="zh-CN" sz="2800" dirty="0"/>
              <a:t> = </a:t>
            </a:r>
            <a:r>
              <a:rPr lang="en-US" altLang="zh-CN" sz="2800" dirty="0" err="1"/>
              <a:t>degtorad</a:t>
            </a:r>
            <a:r>
              <a:rPr lang="en-US" altLang="zh-CN" sz="2800" dirty="0"/>
              <a:t>(0.0001);</a:t>
            </a:r>
          </a:p>
          <a:p>
            <a:r>
              <a:rPr lang="en-US" altLang="zh-CN" sz="2800" dirty="0"/>
              <a:t>Q  = </a:t>
            </a:r>
            <a:r>
              <a:rPr lang="en-US" altLang="zh-CN" sz="2800" dirty="0" err="1"/>
              <a:t>diag</a:t>
            </a:r>
            <a:r>
              <a:rPr lang="en-US" altLang="zh-CN" sz="2800" dirty="0"/>
              <a:t>(</a:t>
            </a:r>
            <a:r>
              <a:rPr lang="en-US" altLang="zh-CN" sz="2800" dirty="0" err="1"/>
              <a:t>proNoiseScalar</a:t>
            </a:r>
            <a:r>
              <a:rPr lang="en-US" altLang="zh-CN" sz="2800" dirty="0"/>
              <a:t> * ...</a:t>
            </a:r>
          </a:p>
          <a:p>
            <a:r>
              <a:rPr lang="en-US" altLang="zh-CN" sz="2800" dirty="0"/>
              <a:t>    [</a:t>
            </a:r>
            <a:r>
              <a:rPr lang="en-US" altLang="zh-CN" sz="2800" dirty="0" err="1"/>
              <a:t>sigmaXNoise</a:t>
            </a:r>
            <a:r>
              <a:rPr lang="en-US" altLang="zh-CN" sz="2800" dirty="0"/>
              <a:t>, </a:t>
            </a:r>
            <a:r>
              <a:rPr lang="en-US" altLang="zh-CN" sz="2800" dirty="0" err="1"/>
              <a:t>sigmaXNoise</a:t>
            </a:r>
            <a:r>
              <a:rPr lang="en-US" altLang="zh-CN" sz="2800" dirty="0"/>
              <a:t>, </a:t>
            </a:r>
            <a:r>
              <a:rPr lang="en-US" altLang="zh-CN" sz="2800" dirty="0" err="1"/>
              <a:t>sigmaXNoise</a:t>
            </a:r>
            <a:r>
              <a:rPr lang="en-US" altLang="zh-CN" sz="2800" dirty="0"/>
              <a:t>]).^2;</a:t>
            </a:r>
          </a:p>
        </p:txBody>
      </p:sp>
      <p:sp>
        <p:nvSpPr>
          <p:cNvPr id="3" name="三十二角星 2"/>
          <p:cNvSpPr/>
          <p:nvPr/>
        </p:nvSpPr>
        <p:spPr>
          <a:xfrm>
            <a:off x="6169755" y="10890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P55</a:t>
            </a:r>
            <a:endParaRPr lang="zh-CN" altLang="en-US" sz="4400" b="1" dirty="0"/>
          </a:p>
        </p:txBody>
      </p:sp>
      <p:sp>
        <p:nvSpPr>
          <p:cNvPr id="7" name="TextBox 6"/>
          <p:cNvSpPr txBox="1"/>
          <p:nvPr/>
        </p:nvSpPr>
        <p:spPr>
          <a:xfrm>
            <a:off x="420092" y="260648"/>
            <a:ext cx="8359461" cy="338554"/>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altLang="zh-CN" sz="1600" dirty="0" smtClean="0">
                <a:solidFill>
                  <a:srgbClr val="7030A0"/>
                </a:solidFill>
              </a:rPr>
              <a:t>The results are produced by the version (SHA-1</a:t>
            </a:r>
            <a:r>
              <a:rPr lang="en-US" altLang="zh-CN" sz="1600" dirty="0">
                <a:solidFill>
                  <a:srgbClr val="7030A0"/>
                </a:solidFill>
              </a:rPr>
              <a:t>: </a:t>
            </a:r>
            <a:r>
              <a:rPr lang="en-US" altLang="zh-CN" sz="1600" dirty="0" smtClean="0">
                <a:solidFill>
                  <a:srgbClr val="7030A0"/>
                </a:solidFill>
              </a:rPr>
              <a:t>a3f036df, Date: 2013/6/13) in the git repository </a:t>
            </a:r>
            <a:endParaRPr lang="zh-CN" altLang="en-US" sz="1600" dirty="0">
              <a:solidFill>
                <a:srgbClr val="7030A0"/>
              </a:solidFill>
            </a:endParaRPr>
          </a:p>
        </p:txBody>
      </p:sp>
    </p:spTree>
    <p:extLst>
      <p:ext uri="{BB962C8B-B14F-4D97-AF65-F5344CB8AC3E}">
        <p14:creationId xmlns:p14="http://schemas.microsoft.com/office/powerpoint/2010/main" val="31198016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55\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39952" y="764704"/>
            <a:ext cx="266429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1200" b="1" dirty="0" smtClean="0">
                <a:solidFill>
                  <a:srgbClr val="7030A0"/>
                </a:solidFill>
              </a:rPr>
              <a:t>The results are produced by the version (SHA-1</a:t>
            </a:r>
            <a:r>
              <a:rPr lang="en-US" altLang="zh-CN" sz="1200" b="1" dirty="0">
                <a:solidFill>
                  <a:srgbClr val="7030A0"/>
                </a:solidFill>
              </a:rPr>
              <a:t>: </a:t>
            </a:r>
            <a:r>
              <a:rPr lang="en-US" altLang="zh-CN" sz="1200" b="1" dirty="0" smtClean="0">
                <a:solidFill>
                  <a:srgbClr val="7030A0"/>
                </a:solidFill>
              </a:rPr>
              <a:t>a3f036df, Date: 2013/6/13) in the git repository </a:t>
            </a:r>
            <a:endParaRPr lang="zh-CN" altLang="en-US" sz="1200" b="1" dirty="0">
              <a:solidFill>
                <a:srgbClr val="7030A0"/>
              </a:solidFill>
            </a:endParaRPr>
          </a:p>
        </p:txBody>
      </p:sp>
    </p:spTree>
    <p:extLst>
      <p:ext uri="{BB962C8B-B14F-4D97-AF65-F5344CB8AC3E}">
        <p14:creationId xmlns:p14="http://schemas.microsoft.com/office/powerpoint/2010/main" val="42116122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T_{t+1}- H \bar{\mu}_{x_{t+1}}&#10;\]&#10;&#10;\end{document}"/>
  <p:tag name="IGUANATEXSIZE" val="35"/>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mathbf{h}(\bar{\mu}_{x_{t+1}}) +&#10;\nabla \mathbf{h}_{\bar{\mu}_{x_{t+1}}}\bar{\mu}_{x_{t+1}}- &#10;\nabla \mathbf{h}_{\bar{\mu}_{x_{t+1}}} \bar{\mu}_{x_{t+1}}&#10;\]&#10;&#10;\end{document}"/>
  <p:tag name="IGUANATEXSIZE" val="35"/>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mathbf{h}(\bar{\mu}_{x_{t+1}}) &#10;\]&#10;&#10;\end{document}"/>
  <p:tag name="IGUANATEXSIZE" val="35"/>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0;=&#10;\begin{bmatrix}&#10;x_{t} \\&#10;v^x_{t} \\&#10;y_{t} \\&#10;v^y_{t}&#10;\end{bmatrix}&#10;\]&#10;\end{document}"/>
  <p:tag name="IGUANATEXSIZE" val="4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s&#10;=&#10;\begin{bmatrix}&#10;x_{s} \\&#10;y_{s} \\&#10;\end{bmatrix}&#10;\]&#10;\end{document}"/>
  <p:tag name="IGUANATEXSIZE" val="4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10;\]&#10;\end{document}"/>
  <p:tag name="IGUANATEXSIZE" val="4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0;=&#10;\begin{bmatrix}&#10;x_{t} \\&#10;v^x_{t} \\&#10;y_{t} \\&#10;v^y_{t}&#10;\end{bmatrix}&#10;\]&#10;\end{document}"/>
  <p:tag name="IGUANATEXSIZE" val="4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10;\]&#10;\end{document}"/>
  <p:tag name="IGUANATEXSIZE" val="4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mathbf{x}_t}&#10;=&#10;\begin{bmatrix}&#10;\frac{\partial \mathbf{h} }{\partial x_t } &amp; &#10;\frac{\partial \mathbf{h} }{\partial v_t^x} &amp; &#10;\frac{\partial \mathbf{h} }{\partial y_t} &amp; &#10;\frac{\partial \mathbf{h} }{\partial v_t^y}&#10;\end{bmatrix}&#10;\]&#10;&#10;\end{document}"/>
  <p:tag name="IGUANATEXSIZE" val="4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c_x}^2 &amp; 0 \\&#10;     0           &amp; \sigma_{c_y}^2&#10;\end{bmatrix}&#10;\]&#10;&#10;\end{document}"/>
  <p:tag name="IGUANATEXSIZE" val="4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c_x} \\&#10;w_{c_y}&#10;\end{bmatrix}&#10;\sim \mathcal{N} (0, Q)&#10;\]&#10;&#10;\end{document}"/>
  <p:tag name="IGUANATEXSIZE" val="4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sim \mathcal{N} (0, \sigma_b^2)&#10;\]&#10;&#10;\end{document}"/>
  <p:tag name="IGUANATEXSIZE" val="4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sim \mathcal{N} (0, \sigma_b^2)&#10;\]&#10;&#10;\end{document}"/>
  <p:tag name="IGUANATEXSIZE" val="4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x + b&#10;\]&#10;&#10;\end{document}"/>
  <p:tag name="IGUANATEXSIZE" val="5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5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0, 2\pi)&#10;\]&#10;&#10;\end{document}"/>
  <p:tag name="IGUANATEXSIZE" val="4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circ&#10;\]&#10;&#10;\end{document}"/>
  <p:tag name="IGUANATEXSIZE" val="4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359^\circ&#10;\]&#10;&#10;\end{document}"/>
  <p:tag name="IGUANATEXSIZE" val="4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 B = 1^\circ - 359^\circ =-358^\circ&#10;\]&#10;&#10;\end{document}"/>
  <p:tag name="IGUANATEXSIZE" val="4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0, 2\pi)&#10;\]&#10;&#10;\end{document}"/>
  <p:tag name="IGUANATEXSIZE" val="4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circ&#10;\]&#10;&#10;\end{document}"/>
  <p:tag name="IGUANATEXSIZE" val="4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359^\circ&#10;\]&#10;&#10;\end{document}"/>
  <p:tag name="IGUANATEXSIZE" val="4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0, 2\pi)&#10;\]&#10;&#10;\end{document}"/>
  <p:tag name="IGUANATEXSIZE" val="4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circ&#10;\]&#10;&#10;\end{document}"/>
  <p:tag name="IGUANATEXSIZE" val="4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359^\circ&#10;\]&#10;&#10;\end{document}"/>
  <p:tag name="IGUANATEXSIZE" val="4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 B + \pi) \% 2\pi - \pi &#10;\]&#10;&#10;\end{document}"/>
  <p:tag name="IGUANATEXSIZE" val="4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circ - 359^\circ + 180 ^\circ)\%360^\circ - 180 ^\circ&#10;\]&#10;\end{document}"/>
  <p:tag name="IGUANATEXSIZE" val="4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78 ^\circ\%360^\circ - 180 ^\circ&#10;\]&#10;\end{document}"/>
  <p:tag name="IGUANATEXSIZE" val="4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82^\circ - 180 ^\circ&#10;\]&#10;\end{document}"/>
  <p:tag name="IGUANATEXSIZE" val="4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2^\circ&#10;\]&#10;\end{document}"/>
  <p:tag name="IGUANATEXSIZE" val="4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pi, \pi)&#10;\]&#10;&#10;\end{document}"/>
  <p:tag name="IGUANATEXSIZE" val="4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79^\circ&#10;\]&#10;&#10;\end{document}"/>
  <p:tag name="IGUANATEXSIZE" val="4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179^\circ&#10;\]&#10;&#10;\end{document}"/>
  <p:tag name="IGUANATEXSIZE" val="4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 B = 179^\circ +179^\circ =358^\circ&#10;\]&#10;&#10;\end{document}"/>
  <p:tag name="IGUANATEXSIZE" val="4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79^\circ&#10;\]&#10;&#10;\end{document}"/>
  <p:tag name="IGUANATEXSIZE" val="4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179^\circ&#10;\]&#10;&#10;\end{document}"/>
  <p:tag name="IGUANATEXSIZE" val="4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text{piTopi}(A - B )&#10;\]&#10;&#10;\end{document}"/>
  <p:tag name="IGUANATEXSIZE" val="4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pi, \pi)&#10;\]&#10;&#10;\end{document}"/>
  <p:tag name="IGUANATEXSIZE" val="4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79^\circ&#10;\]&#10;&#10;\end{document}"/>
  <p:tag name="IGUANATEXSIZE" val="4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179^\circ&#10;\]&#10;&#10;\end{document}"/>
  <p:tag name="IGUANATEXSIZE" val="4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text{piTopi}(A - B )&#10;\]&#10;&#10;\end{document}"/>
  <p:tag name="IGUANATEXSIZE" val="4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358^\circ - 360 ^\circ&#10;\]&#10;\end{document}"/>
  <p:tag name="IGUANATEXSIZE" val="4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mathbf{u} \sim \mathcal{N}(\mu + \mathbf{u} ,&#10;\Sigma)&#10;\]&#10;&#10;\end{document}"/>
  <p:tag name="IGUANATEXSIZE" val="5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2^\circ&#10;\]&#10;\end{document}"/>
  <p:tag name="IGUANATEXSIZE" val="4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pi, \pi)&#10;\]&#10;&#10;\end{document}"/>
  <p:tag name="IGUANATEXSIZE" val="4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 &amp; \cos(\theta_{wa}) &amp; 0  \\&#10;0                    &amp;  0                     &amp; 1&#10;\end{bmatrix} &#10;\mathbf{x}_{ab}&#10;+&#10;\mathbf{x}_{wa}&#10;\]&#10;&#10;\end{document}"/>
  <p:tag name="IGUANATEXSIZE" val="3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mathbf{x}_{t} \oplus \mathbf{u}_{t}&#10;\]&#10;&#10;\end{document}"/>
  <p:tag name="IGUANATEXSIZE" val="4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10;\begin{bmatrix}&#10;x_{t+1}\\&#10;y_{t+1}\\&#10;\theta_{t+1}&#10;\end{bmatrix}&#10;\]&#10;\end{document}"/>
  <p:tag name="IGUANATEXSIZE" val="3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u}_{t}= &#10;\begin{bmatrix}&#10;\Delta x_{t}\\&#10;\Delta y_{t}\\&#10;\Delta \theta_{t}&#10;\end{bmatrix}&#10;\]&#10;\end{document}"/>
  <p:tag name="IGUANATEXSIZE" val="3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mathbf{x}_{t} \oplus \mathbf{u}_{t}&#10;\]&#10;&#10;\end{document}"/>
  <p:tag name="IGUANATEXSIZE" val="40"/>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10;\begin{bmatrix}&#10;x_{t+1}\\&#10;y_{t+1}\\&#10;\theta_{t+1}&#10;\end{bmatrix}&#10;\]&#10;\end{document}"/>
  <p:tag name="IGUANATEXSIZE" val="3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u}_{t}= &#10;\begin{bmatrix}&#10;\Delta x_{t}\\&#10;\Delta y_{t}\\&#10;\Delta \theta_{t}&#10;\end{bmatrix}&#10;\]&#10;\end{document}"/>
  <p:tag name="IGUANATEXSIZE" val="3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frac{\partial x_{t+1}}{\partial x_t } &amp; &#10;\frac{\partial x_{t+1} }{\partial y_t} &amp; &#10;\frac{\partial x_{t+1} }{\partial \theta_t} &#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frac{\partial x_{t+1} }{\partial y_t} &amp; &#10;\frac{\partial x_{t+1} }{\partial \theta_t} &#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frac{\partial x_{t+1} }{\partial \theta_t} &#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frac{\partial y_{t+1} }{\partial \theta_t} &#10;\\&#10;\frac{\partial \theta_{t+1}}{\partial x_t } &amp; &#10;\frac{\partial \theta_{t+1} }{\partial y_t} &amp; &#10;\frac{\partial \theta_{t+1} }{\partial \theta_t} &#10;\end{bmatrix}&#10;\]&#10;&#10;\end{document}"/>
  <p:tag name="IGUANATEXSIZE" val="4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g(x)&#10;\]&#10;&#10;\end{document}"/>
  <p:tag name="IGUANATEXSIZE" val="50"/>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frac{\partial \theta_{t+1}}{\partial x_t } &amp; &#10;\frac{\partial \theta_{t+1} }{\partial y_t} &amp; &#10;\frac{\partial \theta_{t+1} }{\partial \theta_t} &#10;\end{bmatrix}&#10;\]&#10;&#10;\end{document}"/>
  <p:tag name="IGUANATEXSIZE" val="4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frac{\partial \theta_{t+1} }{\partial y_t} &amp; &#10;\frac{\partial \theta_{t+1} }{\partial \theta_t} &#10;\end{bmatrix}&#10;\]&#10;&#10;\end{document}"/>
  <p:tag name="IGUANATEXSIZE" val="4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frac{\partial \theta_{t+1} }{\partial \theta_t} &#10;\end{bmatrix}&#10;\]&#10;&#10;\end{document}"/>
  <p:tag name="IGUANATEXSIZE" val="4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1&#10;\end{bmatrix}&#10;\]&#10;&#10;\end{document}"/>
  <p:tag name="IGUANATEXSIZE" val="40"/>
</p:tagLst>
</file>

<file path=ppt/tags/tag2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1&#10;\end{bmatrix}&#10;\]&#10;&#10;\end{document}"/>
  <p:tag name="IGUANATEXSIZE" val="40"/>
</p:tagLst>
</file>

<file path=ppt/tags/tag2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2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2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2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2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2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1&#10;\end{bmatrix}&#10;\]&#10;&#10;\end{document}"/>
  <p:tag name="IGUANATEXSIZE" val="40"/>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begin{bmatrix}&#10;b_t \\&#10;r_t&#10;\end{bmatrix}&#10;=&#10;\begin{bmatrix}&#10;\arctan \frac{y_t-y_s}{x_t-x_s} \\&#10;\sqrt{(x_t-x_s)^2 + (y_t - y_s)^2}&#10;\end{bmatrix}&#10;+ \mathbf{v}_t &#10;\]&#10;\end{document}"/>
  <p:tag name="IGUANATEXSIZE" val="40"/>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G\mathbf{v}_t&#10;\]&#10;&#10;\end{document}"/>
  <p:tag name="IGUANATEXSIZE" val="40"/>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mathbf{w}_t)&#10;\]&#10;&#10;\end{document}"/>
  <p:tag name="IGUANATEXSIZE" val="40"/>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mathbf{v}_{t+1}) &#10;\]&#10;&#10;\end{document}"/>
  <p:tag name="IGUANATEXSIZE" val="40"/>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G\mathbf{v}_t&#10;\]&#10;&#10;\end{document}"/>
  <p:tag name="IGUANATEXSIZE" val="4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GRG^T&#10;\]&#10;&#10;\end{document}"/>
  <p:tag name="IGUANATEXSIZE" val="35"/>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mathbf{w}_t)&#10;\]&#10;&#10;\end{document}"/>
  <p:tag name="IGUANATEXSIZE" val="40"/>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mathbf{v}_{t+1}) &#10;\]&#10;&#10;\end{document}"/>
  <p:tag name="IGUANATEXSIZE" val="4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0)&#10;\]&#10;&#10;\end{document}"/>
  <p:tag name="IGUANATEXSIZE" val="35"/>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0)&#10;\]&#10;&#10;\end{document}"/>
  <p:tag name="IGUANATEXSIZE" val="35"/>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nabla \mathbf{f}^w_{\mu_{x_t} }&#10; Q (\nabla \mathbf{f}^w_{\mu_{x_t}})^T&#10;\]&#10;&#10;\end{document}"/>
  <p:tag name="IGUANATEXSIZE" val="25"/>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10;\nabla \mathbf{h}^v_{\bar{\mu}_{x_{t+1}}} R&#10;(\nabla \mathbf{h}^v_{\bar{\mu}_{x_{t+1}}} )^T&#10;\]&#10;&#10;\end{document}"/>
  <p:tag name="IGUANATEXSIZE" val="20"/>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30"/>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35"/>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w_{\mu_{x_t}}&#10;\]&#10;&#10;\end{document}"/>
  <p:tag name="IGUANATEXSIZE" val="30"/>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v_{\bar{\mu}_{x_{t+1}}} &#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mathbf{f}(u_t, \mu_{x_t}) + &#10;\nabla \mathbf{f}_{\mu_{x_t}}(\mathbf{x}_t - \mu_{x_t}) + E\mathbf{w}_t&#10;\]&#10;&#10;\end{document}"/>
  <p:tag name="IGUANATEXSIZE" val="4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U_t&#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nabla \mathbf{f}_{\mu_{x_t}} \mu_{x_t} &#10;+ \mathbf{f}(u_t, \mu_{x_t}) - &#10;\nabla \mathbf{f}_{\mu_{x_t} } \mu_{x_t} &#10;\]&#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U_t&#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mathbf{h}(\bar{\mu}_{x_{t+1}}) + &#10;\nabla \mathbf{h}_{\bar{\mu}_{x_{t+1}}}&#10;(\mathbf{x}_{t+1} - \bar{\mu}_{x_{t+1}}) + \mathbf{v}_t&#10;\]&#10;&#10;\end{document}"/>
  <p:tag name="IGUANATEXSIZE" val="4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z}_{t+1} - T_{t+1} &#10;= H \mathbf{x}_{t+1} +&#10;\mathbf{v}_t&#10;\]&#10;&#10;\end{document}"/>
  <p:tag name="IGUANATEXSIZE" val="35"/>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z}_{t+1} - T_{t+1} &#10;= H \mathbf{x}_{t+1} +&#10;\mathbf{v}_t&#10;\]&#10;&#10;\end{document}"/>
  <p:tag name="IGUANATEXSIZE" val="3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26541</TotalTime>
  <Words>2568</Words>
  <Application>Microsoft Office PowerPoint</Application>
  <PresentationFormat>全屏显示(4:3)</PresentationFormat>
  <Paragraphs>409</Paragraphs>
  <Slides>135</Slides>
  <Notes>0</Notes>
  <HiddenSlides>0</HiddenSlides>
  <MMClips>6</MMClips>
  <ScaleCrop>false</ScaleCrop>
  <HeadingPairs>
    <vt:vector size="6" baseType="variant">
      <vt:variant>
        <vt:lpstr>已用的字体</vt:lpstr>
      </vt:variant>
      <vt:variant>
        <vt:i4>15</vt:i4>
      </vt:variant>
      <vt:variant>
        <vt:lpstr>主题</vt:lpstr>
      </vt:variant>
      <vt:variant>
        <vt:i4>8</vt:i4>
      </vt:variant>
      <vt:variant>
        <vt:lpstr>幻灯片标题</vt:lpstr>
      </vt:variant>
      <vt:variant>
        <vt:i4>135</vt:i4>
      </vt:variant>
    </vt:vector>
  </HeadingPairs>
  <TitlesOfParts>
    <vt:vector size="158" baseType="lpstr">
      <vt:lpstr>Arial Unicode MS</vt:lpstr>
      <vt:lpstr>Futura-Bold</vt:lpstr>
      <vt:lpstr>Gill Sans</vt:lpstr>
      <vt:lpstr>GungsuhChe</vt:lpstr>
      <vt:lpstr>Heiti SC Light</vt:lpstr>
      <vt:lpstr>宋体</vt:lpstr>
      <vt:lpstr>Arial</vt:lpstr>
      <vt:lpstr>Browallia New</vt:lpstr>
      <vt:lpstr>Calibri</vt:lpstr>
      <vt:lpstr>Candara</vt:lpstr>
      <vt:lpstr>Comic Sans MS</vt:lpstr>
      <vt:lpstr>Corbel</vt:lpstr>
      <vt:lpstr>Courier New</vt:lpstr>
      <vt:lpstr>Times New Roman</vt:lpstr>
      <vt:lpstr>Tunga</vt:lpstr>
      <vt:lpstr>1_Office 主题</vt:lpstr>
      <vt:lpstr>2_Office 主题</vt:lpstr>
      <vt:lpstr>3_Office 主题</vt:lpstr>
      <vt:lpstr>4_Office 主题</vt:lpstr>
      <vt:lpstr>5_Office 主题</vt:lpstr>
      <vt:lpstr>照片 - 垂直倒影</vt:lpstr>
      <vt:lpstr>6_Office 主题</vt:lpstr>
      <vt:lpstr>7_Office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cp:lastModifiedBy>
  <cp:revision>1798</cp:revision>
  <dcterms:created xsi:type="dcterms:W3CDTF">2013-03-12T03:45:40Z</dcterms:created>
  <dcterms:modified xsi:type="dcterms:W3CDTF">2013-06-24T02:43:01Z</dcterms:modified>
</cp:coreProperties>
</file>